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notesSlides/notesSlide1.xml" ContentType="application/vnd.openxmlformats-officedocument.presentationml.notesSlide+xml"/>
  <Override PartName="/ppt/ink/ink116.xml" ContentType="application/inkml+xml"/>
  <Override PartName="/ppt/notesSlides/notesSlide2.xml" ContentType="application/vnd.openxmlformats-officedocument.presentationml.notesSlide+xml"/>
  <Override PartName="/ppt/ink/ink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7" r:id="rId4"/>
    <p:sldId id="273" r:id="rId5"/>
    <p:sldId id="271" r:id="rId6"/>
    <p:sldId id="265" r:id="rId7"/>
    <p:sldId id="266" r:id="rId8"/>
    <p:sldId id="268" r:id="rId9"/>
    <p:sldId id="260" r:id="rId10"/>
    <p:sldId id="258" r:id="rId11"/>
    <p:sldId id="259" r:id="rId12"/>
    <p:sldId id="274" r:id="rId13"/>
    <p:sldId id="276" r:id="rId14"/>
    <p:sldId id="275" r:id="rId15"/>
    <p:sldId id="270" r:id="rId16"/>
    <p:sldId id="261" r:id="rId17"/>
    <p:sldId id="278" r:id="rId18"/>
    <p:sldId id="280" r:id="rId19"/>
    <p:sldId id="262" r:id="rId20"/>
    <p:sldId id="277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01:39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11571 5062 0,'-71'36'31,"89"-19"16,0 1-31,-1 17-16,-17-17 0,0-1 15,36 19-15,-1 52 16,0-35 0,-17 0-1,17-18 1,-17-35-16,-18 18 16,17-18 15,1 0-31,-18-18 15,35-17 1,-17-53 0,17 52-1,0-70 1,-17 71-16,17-35 0,1 17 16,-19 0-1,19 18 1,-36 17-1,17 0 1,1 18 0</inkml:trace>
  <inkml:trace contextRef="#ctx0" brushRef="#br0" timeOffset="4091.49">21025 5486 0,'0'0'0,"0"53"15,36 229 1,-36-212-16,17 107 15,19 52 1,-36-35 0,0-88-16,17 70 15,1-35 1,-1 18 0,-17-18-1,18 53 1,0-70-16,-18-1 15,35-17 1,-35 0 0,18-35-1,-18-36 1,0 0 0,17-35 46,1 0-62,0 0 16,-1 0-1,1 0-15,17 0 0,18 0 16,-18-18-16,18 18 16,124-35-1,-1 18 1,71-1-1,-18 18 1,89-18-16,-71 18 16,-18-17-1,-88 17 1,124-36 0,-89 19-1,-52 17-15,-36 0 16,-18 0-1,-52 0-15,17 0 16,-17 0 0,-18-18 15,0 0-31,0-17 16,0-18-1,0-35 1,0-35-1,-18 70-15,18-106 16,-35-35 0,35 53-16,-35-106 15,17-35 1,18 211-16,-18-52 16,18 52-16,-17-17 15,17-89 1,0 89-1,0 0-15,-18 17 16,0 36 0,18 0-1,0 17 1,-17-17 0</inkml:trace>
  <inkml:trace contextRef="#ctx0" brushRef="#br0" timeOffset="5198.17">23495 7144 0,'0'0'0,"-35"-18"0,-142-35 31,124 53-31,-70-17 15,-18 17 1,-1 0-16,-16 0 16,-1 17-1,106-17-15,-106 0 16,18 18 0,18-1-1,-1 1-15,1 0 16,105-18-16,-88 35 15,18-17 1,0 17 0,17 18-1,1 17 1,-18 19 0,88-36-16,0-18 15,0 35 1,35-17-1,53-17 1,36-1 0,-89-35-16,124 17 0,35 1 15,0-18 1,35 18 0,-53-1-1,1-17 1,-19-17-1,-16-1-15,-1 0 16,-18 1 0,-88-1-16,54-17 15,-36-18 1,-18-35 0,-35 0-1,-35 17 1,-18-35-16,0 36 15,-18-1 1,-70 1 0,35 34-1,0 1-15</inkml:trace>
  <inkml:trace contextRef="#ctx0" brushRef="#br0" timeOffset="5921.51">23460 6456 0,'-71'-18'0,"36"1"0,-18 17 0,0-18 16,-106 18 0,-88 18-16,18-1 15,0 18 1,140-17-16,-140 0 15,17 35 1,36-18 0,52 0-1,36 36-15,35-1 16,18-17 0,0 0-16,35 35 15,0 1 1,53-19-1,17-17 1,107-18-16,-1-17 16,18-36-1,35-17 1,54-53 0,-54 35-1,-53 0-15,1 0 16,-54 18-1,-35-18 1,-52 18 0,-19-1-1,-17-34 1,-88-54 0,0 36-16,-36 0 15,-34 0 1,-89 17-1,53 54 1,-18 34 0,124-17-1</inkml:trace>
  <inkml:trace contextRef="#ctx0" brushRef="#br0" timeOffset="6545.06">23177 5874 0,'0'0'15,"-229"-71"1,158 71-16,-105-17 16,-89 34-1,36 1-15,0 35 16,35 0 0,53 17-1,88-35-15,-35 18 16,35 18-1,35 0 1,18-1 0,35-52-16,53 17 0,54 0 15,34-17 1,36-18 0,-36-35-1,71-18 1,-106 0-16,0 0 15,-35 0 1,18-35 0,-72 35-1,-16-18 1,-36 1 0,0-1-16,-88-35 15,-18 53 1,0 18-1,-35 0 1,-18 35 0</inkml:trace>
  <inkml:trace contextRef="#ctx0" brushRef="#br0" timeOffset="7079.29">22613 6050 0,'-35'-53'31,"17"0"-31,18 36 0,18-36 16,70-53-1,0 0 1,88-35 0,-17 18-16,-53 70 15,17-36 1,-70 36-16,124-70 16,-19 17-1,-16 18 1,34 0-1,-53 35-15,1-18 16,-54 36 0,-34 17-1,-1 1 1</inkml:trace>
  <inkml:trace contextRef="#ctx0" brushRef="#br0" timeOffset="7426.12">24183 4480 0,'0'18'15,"17"-18"-15,1 0 16,17 18-16,36-18 15,-18 0 1,0 0-16,-18 0 16,-17 0 15,-1 0-31,-17 17 31,0 1-31,0-1 16,-35 19-16,0-1 15,-1 0 1,19-17 0,-19 0-16,36-1 15</inkml:trace>
  <inkml:trace contextRef="#ctx0" brushRef="#br0" timeOffset="8106.52">24483 4710 0,'35'0'15,"0"17"1,36 54-1,-54-36 1,19 0-16,-19 1 16,-17-1-1,0-17-15,0 52 16,0-17 0,-17-18-1,-19 36-15,1-1 31,17-52-31,-17 35 0,0-18 16,-18 18 0,-35 18-1,17-18 1,-17 17-16,-53 18 31,35-17-31,0-18 16,0 17-1,89-34 1,-160 69 0,72-34-16,-1 17 15,17-35 1,19 18 0,-18-1-1,17 18 1,18-52-1,18 17-15,0-18 16,-18 18 0,35-35-1,0-1 1,1 1 15,-1-18-31</inkml:trace>
  <inkml:trace contextRef="#ctx0" brushRef="#br0" timeOffset="8426.12">22736 6544 0,'-35'18'31,"35"-1"-31,0 1 16,18 17-16,-1 1 15,1-36-15,-18 35 16,18-18 0,-1-17-1,36 0 1,-18-52-1,54 16 1,-1-34 0,-35 17-1,-18 35-15</inkml:trace>
  <inkml:trace contextRef="#ctx0" brushRef="#br0" timeOffset="18107">9648 7585 0,'88'0'15,"-176"0"-15,229 0 0,-52 0 16,34 0-1,0-18 1,-52 18-16,0 0 0,158-35 16,-53 17-1,1 1 1,-19 17 0,-16-18-1,16 18 1,-17 0-16,71 0 15,-71 0 1,-53-18 0,54 18-1,87-17 1,-70-1 0,-1 18-16,19-18 15,123 18 1,17-17-1,-70 17 1,-71 0 0,1 0-1,-18-18 1,-107 18-16,90 0 0,-54 0 16,35 0-1,-35 0 1,36 0-1,-71 18-15,53-18 16,-18 0 0,-53 0-1,0 0 1,-17 0 0</inkml:trace>
  <inkml:trace contextRef="#ctx0" brushRef="#br0" timeOffset="18599.52">15257 7108 0,'-70'18'31,"88"-18"-31,-18-18 16,52 1-16,-16-1 15,17 18 1,-18 0-1,0 18 1,-17-1-16,17 54 16,-35 0-1,0-36 1,0 0-16,0 0 16</inkml:trace>
  <inkml:trace contextRef="#ctx0" brushRef="#br0" timeOffset="19187">15293 7232 0,'-18'18'0,"0"17"0,18-18 16,-52 89-16,69-70 15,18-19 1,1-17 0,-19 0-16,36-17 15,0-1 1,-35-17 0,-1 17-16,1-35 15,0 0 1,-1 18-1,-17 0 1,0 17 0,18 18-1,-18 18-15,35 17 16,-35 35 0,36-17-1,-36 0 1,0-35-1,0 0-15,0-36 32,0 0-17,0-17 1,-18 35 0,36-18 15,-1 18-31,18 0 15,-17-17 1,0 17-16,-1-18 16,1 18-1,0 0 1</inkml:trace>
  <inkml:trace contextRef="#ctx0" brushRef="#br0" timeOffset="19680.52">15522 7497 0,'0'35'31,"-53"0"-31,71-35 16,17-18-1,-17 1-15,-1-1 16,19 18 0,-19 0-1,-17 53 1,0-18 0,0-17-16,0 17 15,-17-35 16,-1 0-15,0 0 0,18-17-16,-17 17 15,17 17 1,0 1 0,17-18-16,1 18 15,17-18 1,-17 0-1,-1 17 1,19-34 0,-36-1-16,17-17 15</inkml:trace>
  <inkml:trace contextRef="#ctx0" brushRef="#br0" timeOffset="19859.39">15751 7179 0,'0'-88'16,"0"105"31,0 1-32</inkml:trace>
  <inkml:trace contextRef="#ctx0" brushRef="#br0" timeOffset="20336.13">15751 7197 0,'0'0'0,"0"17"0,18 19 16,0 16-16,-1-52 15,1 0 1,17 0-1,-17-17-15,17-18 16,-35-1 0,0 1-1,0 17 1,-18 18 0,1 18-1,17 35-15,-18 17 16,18 19-1,0-54 1,18 18 0,-1-35-1,1-18 1,17 0-16,-17 0 16,0 0-1,-1 0 1,-17-18-1,18 18 32,0 0-31,-18-18-16,0 1 16</inkml:trace>
  <inkml:trace contextRef="#ctx0" brushRef="#br0" timeOffset="20683.75">15645 7179 0,'-35'0'0,"70"0"0,-87 0 15,-19 18-15,89-18 32,-1 0-17,36-18 1,35 0-1,-52 1 1,-1 17-16,-17-18 16,17 18-1</inkml:trace>
  <inkml:trace contextRef="#ctx0" brushRef="#br0" timeOffset="20975.1">15698 6914 0,'-53'-17'31,"53"34"-31,0 1 16,0 0-16,0 17 15,0 0-15,18 1 16,-18-19-16</inkml:trace>
  <inkml:trace contextRef="#ctx0" brushRef="#br0" timeOffset="36736.05">17127 6579 0,'0'-17'0,"-53"-19"16,36 36-16,-1 0 15,0 0-15,1 0 16,-19 18 0,-17 17-1,18 18 1,18-17-16,-19 87 16,36-35-1,18 0 1,-18 1-1,35-19 1,-35-52-16,35 52 16,1-17-16,-1 0 15,0-18 1,1 1 0,-1-36-1</inkml:trace>
  <inkml:trace contextRef="#ctx0" brushRef="#br0" timeOffset="37244.08">17815 6826 0,'0'0'0,"-53"53"31,71-53-15,-1 0-16,36 0 16,-35 0-16,53 0 15,-1 0 1,1 0 0,-36 0-16,0 18 15,-17-18 1</inkml:trace>
  <inkml:trace contextRef="#ctx0" brushRef="#br0" timeOffset="37612.64">18097 6650 0,'-17'53'31,"52"-53"-31,-17 17 16,-1-17-16,36 36 16,0-19-1,-35 1-15,-1 0 16,-17-1-1,-17 19 1,-19-1 0,-17 0-1,1 0 1,-1-17 0,35 0-16,0-18 15</inkml:trace>
  <inkml:trace contextRef="#ctx0" brushRef="#br0" timeOffset="38136.37">18820 6597 0,'-52'-35'31,"69"35"-15,-17 17-16,35-17 15,-35 18-15,53 17 16,-17 1-16,-1 16 0,-17 1 16,52 71-1,-52-36 1,-18-70-16,0 52 16,0 18-1,-36-35 1,19-17-1,-18-19-15</inkml:trace>
  <inkml:trace contextRef="#ctx0" brushRef="#br0" timeOffset="42036.35">17021 5362 0,'-35'0'47,"0"0"-32,-1 0 16,1 0 1,-18 18-17,53 0 1,0-1 0,0 1-16,0-1 15,0 1 1,0 0-1,0-1-15,0 19 16,0-1 0,0 0-16,0 0 0,0 36 15,0-18 1,18 0 0,-18 17-1,0-17 1,0 0-1,0-18-15,0-17 16,0 0 0,0-1-1,0 1 17,18-18 30,-1 0-46,1 0-16,-1 0 15,1 0-15,0 0 16,-1 0-16,19 0 16,-19 0-1</inkml:trace>
  <inkml:trace contextRef="#ctx0" brushRef="#br0" timeOffset="43218.53">18609 5380 0,'-35'-18'31,"52"18"-15,1 0-16,52 0 16,-17 0-1,0 0 1,-18 0-16,1 0 16,-19 0-1,-17 18 95,0 0-110,0-1 15,0 1-15,0 17 16,0 18-1,0 0-15,0-35 0,18 34 16,0 19 0,-1-18-1,-17-35-15,18 17 16,-18-18-16,18 19 16,-18 17-1,0-18-15,0-17 16,0-1-1,0 1 1,0-1 31,0 1-16,-18-18 47,0 0-78,1 0 0,-1 0 16,0 0-16,-35 0 16,-17 18-1,17-18 1,0 0-16,18 17 15,-18-17 1,35 0 0,1 0-1</inkml:trace>
  <inkml:trace contextRef="#ctx0" brushRef="#br0" timeOffset="52728.99">3087 9119 0,'35'0'16,"0"0"0,-17 0-1,17 0-15,53-17 16,-70 17-16,70 0 16,18 0-1,0 0 1,52 0-1,-16-18 1,-89 0-16,123 18 0,0-35 16,1 17-1,52 1 1,-35-1 0,0 1-1,-70-1 1,34 0-16,-87 18 0,88 0 15,-36 0 1,18-35 0,-17 35-1,52-18 1,-35 18 0,-35-17-16,17 17 15,-34-18 1,-54 18-16,53-18 15,0 1 1,1 17 0,-54-18-1,-18 18-15,1 0 16</inkml:trace>
  <inkml:trace contextRef="#ctx0" brushRef="#br0" timeOffset="55936.98">14975 8343 0,'-17'-35'16,"17"53"-1,0-1 1,0 1-1,0-1-15,0 1 16,0 17 0,0-17-1,0 0 1</inkml:trace>
  <inkml:trace contextRef="#ctx0" brushRef="#br0" timeOffset="56444.62">14852 8520 0,'0'0'0,"35"0"31,-17 0-31,-1 0 0,1-18 16,35 0-1,17 1 1,-52 17-16,0 0 0,-1 0 16,-34 17 31,-1-17-32,-35 53-15,0 0 16,18 0-1,17 0 1,18-18 0,18-17-1,35-18-15,-18-35 16,18-1 0,-18 19-16,1-19 15,-36 1 1,0-18-1,0 36 1,-36-1-16,1 18 16,17 0-1,-17 0 1</inkml:trace>
  <inkml:trace contextRef="#ctx0" brushRef="#br0" timeOffset="56710.2">14816 8890 0,'0'0'0,"36"53"15,-19-53-15,36 0 16,18-18-1,-36 18-15,53-35 16,-35 0 0,0 17-1,-18 18-15,-35-18 16</inkml:trace>
  <inkml:trace contextRef="#ctx0" brushRef="#br0" timeOffset="56940.62">15169 8837 0,'-35'18'16,"-18"52"-1,53-52-15,0 0 0,18 70 16,35 0-1,-36-35 1,-17 0 0,18-18-1,-18-17 1</inkml:trace>
  <inkml:trace contextRef="#ctx0" brushRef="#br0" timeOffset="57297.02">15381 8625 0,'0'0'0,"0"-35"15,0 53 1,0-1-16,35 36 15,18-17 1,-18-19 0,18-17-1,0-17 1,-53-1-16,18-17 16,-18-18-1,0 0-15,-35 18 16,-1 17-1,-17 18 1,0 18 0,36-18-1</inkml:trace>
  <inkml:trace contextRef="#ctx0" brushRef="#br0" timeOffset="57504.71">15293 8925 0,'0'0'0,"53"18"0,35 0 16,0-36 0,0 0-1,-17 18 1,-18-17-16</inkml:trace>
  <inkml:trace contextRef="#ctx0" brushRef="#br0" timeOffset="57700.83">15734 8872 0,'-53'71'15,"53"-53"-15,0-1 16,0 1-16,0 35 16,0 0-1,0-18-15</inkml:trace>
  <inkml:trace contextRef="#ctx0" brushRef="#br0" timeOffset="58018">15822 8537 0,'0'0'0,"35"-17"16,-35 34-16,18 36 15,-18-35-15,17 70 16,1 18 0,-18-18-1,35 0 1,-17 0 0,-18-52-16,18-19 0,-18 36 15,0-17 1,0-19-1,0 1-15,0-1 16</inkml:trace>
  <inkml:trace contextRef="#ctx0" brushRef="#br0" timeOffset="76846.99">18591 9172 0,'0'-35'0,"0"17"0,-35-35 16,35 36-16,0-1 15,0 0-15,0-17 16,-18 0 0,1 0-1,-36-1-15,17 19 16,-16-1-1,16 18 1,-17 18 0,0 35-1,18 17 1,0 1-16,35-1 16,-18 1-1,18-36 1,0 0-16,0 1 15,18 17 1,17-36 0,0 1-16,-17 0 15,17-18 1,1 0 0,17-36-1,-1 1 1,1-36-1,-35 36 1,0 0-16,-1 17 0,1 1 16,-18-36-1,0 17 1,0 19 0,0-1-1,0 0-15,0 1 0,0-1 16,0 1 15,0 34 0,0 18-15,0 1-16,0 17 16,0 17-1,0-17 1,0-35-16,35 35 15,-35 0 1,18-36-16,17 1 16,-17-18-1,17 0 1,0 0 0,1-18-1</inkml:trace>
  <inkml:trace contextRef="#ctx0" brushRef="#br0" timeOffset="77291.17">18962 9102 0,'-106'0'15,"123"0"48,19 0-63,-1 0 15,-17-18-15,17 18 0,18 0 16,17 0 0,-52-18-16,35 18 15,-18-17 1,18 17-16,-35 0 15,-1 0 1</inkml:trace>
  <inkml:trace contextRef="#ctx0" brushRef="#br0" timeOffset="77599.23">19120 8855 0,'-70'17'31,"70"1"-15,0 0-16,0-1 0,0 1 15,0 70-15,0-17 16,35-18 0,-35 17-1,0 1 1,0-36 0,0-17-1</inkml:trace>
  <inkml:trace contextRef="#ctx0" brushRef="#br0" timeOffset="78366.8">19491 8749 0,'0'-35'16,"17"35"-1,1 17-15,-18 54 16,0-54-16,18 89 16,-1-18-1,-17 18 1,0 0 0,18-35-16,-18-18 15,0 0 1,0-36-1,0 1 1,0-53 15,0-1-31,0 1 16,0 17-16,0-17 16,0-18-1,35 0 1,18 0-1,-35 36 1,-1 17-16,-17-18 0,53 0 16,-35 18-1,17 0 1,1 36 0,-36-19-16,17 19 15,1-1-15,-18 0 16,0 0-1,-35-17 1,-1 17 0,-17 1-1,0-36 1,1 17-16,-19-17 16,18 0-1</inkml:trace>
  <inkml:trace contextRef="#ctx0" brushRef="#br0" timeOffset="79033.52">18115 9613 0,'-35'18'32,"52"-18"-17,1 0-15,17 0 0,36 0 16,70 0 0,-106 0-16,124 0 15,17 0 1,-88-18-16,142 1 15,-54 17 1,-35-18 0,-17 18-1,-1 0 1,18-18 0,-52 18-16,-19 0 15,-17 0 1</inkml:trace>
  <inkml:trace contextRef="#ctx0" brushRef="#br0" timeOffset="79578.73">17886 9772 0,'-36'18'32,"72"-18"-32,-1 0 15,71 0 1,-53 17-16,70-34 15,54 17 1,-1-18 0,0 18-16,1 0 15,-1-18 1,-70 18 0,53 0-1,-71 0 1,0 0-1,-17 0-15,-1 0 16,-35 0 0,18 0-1</inkml:trace>
  <inkml:trace contextRef="#ctx0" brushRef="#br0" timeOffset="95827.44">18009 10178 0,'0'0'0,"0"-18"0,18-17 31,-18 17-15,35 0-16,-17-17 31,-1 18-31,1-1 16,17-35 0,-17 18-1,-18 17 1,53-88-16,0 0 15,-36 53 1,19 18 0,-19 0-1,1 17-15,0 1 16,17-1 0,-35 0-16,17 1 15,-17-1 1</inkml:trace>
  <inkml:trace contextRef="#ctx0" brushRef="#br0" timeOffset="96421.97">18097 9525 0,'36'0'32,"-1"0"-17,0 0 1,18-18-16,-18 18 15,1-17 17,-1 17-32,0-18 15,0 18 1,18 53 93,-53-35-93,0 52 0,0-52-1,0-1-15,0 1 16,0 0-1,0-1 1,0 1 0,0 0-1</inkml:trace>
  <inkml:trace contextRef="#ctx0" brushRef="#br0" timeOffset="97103.1">19332 10231 0,'18'-18'47,"-18"0"-32,0 1-15,17-19 16,1-34-1,0-1-15,-18 18 16,52-35 0,-16 35-1,-36 36-15,35-72 16,-17 72-16,17-19 16,-17-16-1,-1 16-15,19 1 16,-36 17-1,0 1 17,0-1-17,17 18 1</inkml:trace>
  <inkml:trace contextRef="#ctx0" brushRef="#br0" timeOffset="97811.1">19473 9543 0,'18'-36'47,"17"19"-47,0-1 16,-17-17-16,70 0 15,-88 17 1,18 18 0,-36 0 31,18 18-32,-17-1 1,17 1-1,-18 17 1,0-17-16,18 17 16,0-17-1,0-1 1,0 1 0,0 0-1,-17-18 1,17 17-16,-18-17 15,18 18 1,0-1 47,0 1-48,0 0 1,0-1-1,0 1 32</inkml:trace>
  <inkml:trace contextRef="#ctx0" brushRef="#br0" timeOffset="102374.08">19526 9578 0,'53'-18'31,"-18"1"16,1-1 46,-19 18-30,18-18-47,18 1 30,-17 17 48,-36 17-78,0 1-16,0 0 0,-36 35 15,36-1 1,0-16 0,0-19-1,0 1-15,0 0 16,0-1 0</inkml:trace>
  <inkml:trace contextRef="#ctx0" brushRef="#br0" timeOffset="107527.72">23812 8696 0,'-17'-18'32,"-19"1"-17,1-1 1,-18-17-16,18 35 16,17 0-1,-52 0 1,17 17-1,-18 1-15,18 17 16,-17-17 0,52 0-16,-35 17 15,18 18 1,-18 0 0,18 0-1,-18 35-15,18 0 16,17 0-1,-17 18 1,35-35 0,0-18-1,0-1 1,17 1-16,19-17 16,-19-19-16,36 36 15,18-18 1,-1 1-1,18-19 1,1-17 0,-36 18-16,35-36 15,-35 1 1,17-19 0,-35 19-1,-17-18 1,17-18-1,-17 17-15,17-52 16,-17 35 0,0 0-1,-18 0 1,17 1 0,-17 34-16,18-35 15,-18-18-15,0 18 16,0 1-1,0 16 1,0-17 0,0 18-1,-35 0-15,35 0 16,-36-18 0,19 35-1,-19-17 1,1 17-1,-18 0 1</inkml:trace>
  <inkml:trace contextRef="#ctx0" brushRef="#br0" timeOffset="108676.44">24818 8714 0,'0'-18'16,"-36"0"0,-69-17-1,69 35 1,1 0-16,-18 18 16,18-1-16,-53 54 15,35-1 1,35-34-1,0-1-15,-17 36 16,18-1 0,-1 1-16,0 17 15,18-35 1,0 17 0,0 1-1,18-1 1,0-17-1,34 18-15,-16-36 16,17 0 0,0 1-1,17-1 1,1-17 0,-1-18-1,1 0-15,-1-36 16,19 19-1,-19-19 1,-17 1 0,-18-18-1,18 0-15,-18-17 16,1 17 0,-36 35-16,17-17 15,-17-18 1,0 35-16,0-34 15,0-19 1,0 18-16,0 0 16,0-17-1,-17-1 1,-19 36 0,36 17-16,-35-17 15,0 0 1,-18-1-1,18 19-15,-1-1 16,1 0 0,0 18-1</inkml:trace>
  <inkml:trace contextRef="#ctx0" brushRef="#br0" timeOffset="109289.02">25753 9208 0,'-89'52'32,"107"-52"-17,0 0-15,17 0 16,18-17-1,17 17 1,1-18 0,-36 18-16,1 0 15,-19-17-15,36 17 0,18-18 16,-18 18 0,-1 0-1,-16 0 1,-1 0-1</inkml:trace>
  <inkml:trace contextRef="#ctx0" brushRef="#br0" timeOffset="109718.74">26088 8890 0,'-71'35'31,"71"-17"-31,0 0 16,0-1-16,0 36 16,0-35-16,0 52 15,0-34-15,-17 17 16,17 17-16,0 18 15,0-52 1,0 16 0,0-34-1,0 0 1,0-1 0</inkml:trace>
  <inkml:trace contextRef="#ctx0" brushRef="#br0" timeOffset="110609.01">25541 9790 0,'35'-18'31,"53"0"-31,-52 18 15,52 0 1,0-17 0,0-1-16,0 18 15,-35-18 1,-35 18-16,0 0 16,17 0-1</inkml:trace>
  <inkml:trace contextRef="#ctx0" brushRef="#br0" timeOffset="110916.85">25435 9895 0,'53'18'47,"-18"-18"-47,36 0 0,-54 0 0,36 0 16,71-18-1,-71 1-15,70 17 16,-35 0-1,1 0 1,-36 0-16,-18 0 16,0 0-1</inkml:trace>
  <inkml:trace contextRef="#ctx0" brushRef="#br0" timeOffset="115403.87">24606 8943 0,'0'18'16,"0"123"0,0-106-1,0 0-15,-18 106 16,18-88-1,0 0-15,0-18 16,0-17 0,0 0-1,0-36 17,0 0-32,0 1 15,0-1 1,0 1-16,0-19 15,18 1 1,17 0 0,18-1-1,-17 1 1,-19 35-16,18-17 16,-17 17-1,0 0-15,-18 17 16,17 1-1,1-1 1,-18 19 0,0-1-16,0-17 15,-35-1 1,35 1 0,0 0-16,-36-1 31,19-17-16,-1 18-15,1-18 16,-19 0 0,36 17-1,-17-17 1,-1 0 0,0 0-1,1 0-15,-1 18 16,18 0 15,-18-18-31</inkml:trace>
  <inkml:trace contextRef="#ctx0" brushRef="#br0" timeOffset="129824.25">18662 10125 0,'0'0'0,"-230"-71"31,142 36-31,35 0 0,-88-71 16,-18-35 0,54-18-1,34 71 1,-17-53-16,53 70 0,-18-52 16</inkml:trace>
  <inkml:trace contextRef="#ctx0" brushRef="#br0" timeOffset="130384.35">17921 8361 0,'70'-35'0,"-140"70"0,229-123 0,-89 52 16,18 1-16,-17 0 15,88-18 1,17 18-16,-35-1 15,18 19 1,-18-1 0,0 18-1,-70 0-15,70 0 16,-88 0 0,17 0-16,36 18 0,18-1 15,-1 19 1,-17 17-1,-18 17 1,0 1 0,-17 17-1,-1-18-15,1 19 16,-18 16 0,-18-16-1,0-1 1,-17 35-1,-18-17 1,0-18-16,-18 18 16,-17 18-1,-18 17 1,-17-18 0,-1 1-1,18-1 1,0-35-16,0 1 15,53-72 1</inkml:trace>
  <inkml:trace contextRef="#ctx0" brushRef="#br0" timeOffset="130998.5">20267 9613 0,'-35'35'47,"-1"1"-31,36-19-16,0 1 0,0 0 16,0-1-16,36 54 15,-1 17-15,18-35 16,0 0-1,17 0 1,18 0 0,-35 0-1,36 0 1,-1-18-16,0 0 16,0 18-1,0-18 1,1-17-1,-37 0 1,-16-1 0,-19-17-16,19 0 0,-1 18 15,-17-18 1,-1 0 0,1 0-1</inkml:trace>
  <inkml:trace contextRef="#ctx0" brushRef="#br0" timeOffset="150785.31">4357 10548 0,'0'0'0,"17"-35"31,-34 35 0,-1 0-15,0 0-1,1 0-15,-19 0 0,1 0 16,-18 17 0,0-17-1,-17 18 1,34-18-16,19 18 15,-1-18 1,1 17 0,17 19-1,0-19-15,17 19 16,1 16 0,-1 1-16,1-35 15,-18 17 1,18-17-1,17-18 17,-17 0-17,-1 0-15,1 0 0,17-18 16,-17 18-16,17 0 16,0 0-1,18 0 1,-17 0 15,-36-17-31,0-1 16,0 0-1,17-17 1,-17 17 0,0-34-1,0 34-15,0 0 16,0 1-16,0-1 15,-17 0 1</inkml:trace>
  <inkml:trace contextRef="#ctx0" brushRef="#br0" timeOffset="151199.82">4586 10354 0,'18'18'16,"-1"17"-1,1 18-15,-18-35 0,0 17 16,0-18-16,17 36 16,-17 0-1,18-17-15,-18-1 16,0 0-1,0 0 1,0-17 0,0 0-1,0-1 1,0 1-16</inkml:trace>
  <inkml:trace contextRef="#ctx0" brushRef="#br0" timeOffset="152008.29">4850 10389 0,'0'0'16,"18"-17"-16,0-1 16,52-35-16,-52 53 15,17 0 1,18 0 0,-35 0-16,-1 0 15,1 0-15,0 0 16,-18 18-1,0 17 1,-18-35-16,0 35 16,-52 18-1,35 0-15,17-18 16,0 1 0,18-19-1,18-17 1,17 0-1,0 0 1,-17-17-16,17-1 0,-17 0 16,17 18-1,-17-17 1,0 17 0,-18 17-1,0 19 1,0 17-1,0-36-15,-36 19 16,19-1 0,-1 0-1,-17-17 1,17-18-16,0 17 31,1-17-31,34 0 47,1 0-31,35-17-16,-18 17 15,18-18 1,-17 0 0,-1 1-1,-18 17 1</inkml:trace>
  <inkml:trace contextRef="#ctx0" brushRef="#br0" timeOffset="153092.28">5344 11130 0,'-17'18'0,"34"-36"0,-87 71 16,35-35-1,-18-1-15,-106 54 16,-70-18-1,176-53-15,-71 0 0,18 0 16,-70-18 0,52-17-1,36-18 1,53 35-16,-18-35 16,-35-52-16,17-1 15,54 18 1,-36-18-1,35 53 1,18-35 0,0-1-1,0 19-15,35-18 16,18 17 0,36 1-1,-1-1 1,-53 53-16,18-17 15,53-35 1,-18 34 0,-17 1-16,17 17 15,0 1 1,18-19 0,-36 36-1,18 0 1,1 0-16,16 18 15,-52 0 1,-35-18-16,70 35 16,-17 18-1,-18-18 1,17 18-16,-34-18 16,-1 1-1,-18 17 1,1 17-1,-18-52-15,0 35 16,18 0 0,-18 17-16,0 1 15,0 17 1,0-53 0,0 18-1,0 0 1,-18 18-1,0-19-15,1-16 16,17-19-16,-18 1 16,18 0-1,-17-1 1,-1 1 0</inkml:trace>
  <inkml:trace contextRef="#ctx0" brushRef="#br0" timeOffset="156959.07">6262 11712 0,'0'0'16,"-18"-17"-16,0-19 16,-35-17-1,71 71 32,0-18-47,-18 18 0,0-1 16,17-17-16,1 18 0,0 17 15,17 18 1,0-18-16,-17 1 16,17 34-1,0-34 1,-17-19 0,0 1-1,-1-1 1,-17-34-1,0-1 1,0 1-16,36-19 16,-1-17-1,-18 0 1,36 1 0,-35 34-16,0-35 0,35 0 15,17 18 1,-35-1-1,1 1 1,-1 18 0,-35-1-16,0 0 15,18 18 1</inkml:trace>
  <inkml:trace contextRef="#ctx0" brushRef="#br0" timeOffset="158232.74">7479 11748 0,'-36'-36'16,"54"36"-1,0 0-15,-1 0 0,1-17 0,35-1 16,0 0 0,-18 18-16,18-35 15,18 0-15,-19 17 16,-34 0 0,17 18-1,-35 18 16,0 17-15,-17 1 0,-19 17-16,1 35 15,-18 18 1,18-53 0,17 17-1,1-17 1,-1-53-16,18 18 15,0-36 17,0 0-32,0-35 15,0-17 1,0 52-16,-18-70 16,18 18-1,-17-1-15,17 0 16,0 18-1,0 18 1,0 18 0,0-1-1,17 18 17,1 0-32,0 35 15,17-17-15,-35 35 16,71 35-1,-36-17 1,0-1 0,-17-35-16,-1 1 15,-17-19 1,-35-34 31,17-1-47,-17-17 15,18 35-15,-54-36 16,18 1 0,-35 18-1,35 17 1,18 0 0,-1 0-16</inkml:trace>
  <inkml:trace contextRef="#ctx0" brushRef="#br0" timeOffset="159005.67">10001 11501 0,'0'0'15,"-88"-71"1,53 71-16,-18-18 16,0 18-1,-18 18 1,1 35 0,52-35-16,-35 70 15,18 18-15,17-18 16,18-18-1,18 19 1,70-37 0,0-16-16,0-19 15,1 1 1,-19-18 0,-17 0-1,0 0 1</inkml:trace>
  <inkml:trace contextRef="#ctx0" brushRef="#br0" timeOffset="159800.97">10301 11765 0,'-18'0'46,"18"18"79,0-1-125,0 19 0,18-19 16,-18 19-16,0-19 0,18 54 16,-1-18-1,1-18-15,-18-17 16,0-1 0,0-52 15,0-18-16,0-17 1,0 34-16,17-34 16,19 34-1,-1 36 1,18 18 0,-18 0-16,-35-1 15,53 72 1,-35-37-16,-18 1 15,0-35 1,0 0 15</inkml:trace>
  <inkml:trace contextRef="#ctx0" brushRef="#br0" timeOffset="159972.01">10618 11906 0,'0'0'0,"71"-70"16,-53 70 0,17 0-16,0 0 15,18-18-15,0 18 16,-35 0 0</inkml:trace>
  <inkml:trace contextRef="#ctx0" brushRef="#br0" timeOffset="160187.07">10795 11659 0,'-71'18'31,"71"0"-31,0 17 0,18 35 16,0 19-1,-18-54-15,17 18 16,1 0 0,-1-18-1,1-17 1</inkml:trace>
  <inkml:trace contextRef="#ctx0" brushRef="#br0" timeOffset="160590.01">10918 11853 0,'0'0'16,"18"0"-16,-18 18 16,18 17-16,-1 1 15,-17-1 1,0-18 0,18-17-1,-1-17 1,-17-1-16,18-35 15,-18 18 1,35-53 0,-17 35-1,0 18-15,-1-1 16,-17-17 0,18 53 15,-18 36-31,18 34 15,-18 18 1,0 1 0,0-1-1,17-53-15,1 18 16,-1-53 0</inkml:trace>
  <inkml:trace contextRef="#ctx0" brushRef="#br0" timeOffset="161186.06">11906 11677 0,'0'-35'16,"124"-18"15,-89 53-31,-18-18 0,72 0 16,-19-17-1,-17 35 1,-18-17-1,-35 34 1,0 1 0,-35 70-16,-18 18 15,18-18 1,-53 36 0,52-36-1,19-53 1,-1-17-1,1-1-15,52-17 47,-18 0-31,19 0-16,-19 0 16,72 0-1,-19 0-15,1 0 16,-18 0-1,-36 0 1</inkml:trace>
  <inkml:trace contextRef="#ctx0" brushRef="#br0" timeOffset="161706.96">12012 11783 0,'0'-35'16,"18"17"0,-1 18-16,1 35 15,35 0 1,-18-17-16,0 0 15,18-1 1,0 1-16,-35-18 16,17 18-16,-17-18 15,-1 0 1</inkml:trace>
  <inkml:trace contextRef="#ctx0" brushRef="#br0" timeOffset="162786.99">11589 11589 0,'-36'159'16,"36"-142"-16,0 54 16,36 35-1,-36-36 1,0-17-16,0 0 15,0-18 1,0-17-16,17-1 16</inkml:trace>
  <inkml:trace contextRef="#ctx0" brushRef="#br0" timeOffset="180905.44">15787 13458 0,'53'18'0,"-1"-18"0,107-18 16,-124 18-1,18 0-15,18-17 0,35-1 16,-18-17 0,0 0-1,-17 17 1,-54 0 0,1 18-16,-18 18 46,-18 0-46,1 35 16,-54 17 0,18 36-16,0-18 15,18-53-15,0 36 16,17 0 0,-17-1-1,0-17 1,35-35-1,-18-1 1,0-17-16,1-17 16,-1-36-1,-17-53 1,-1 0 0,19 0-1,-1-17-15,-17 17 16,17 0-1,18 53 1,0 18 0,0 0-1,0 17 1,18 18 0,52 71-1,-52-54-15,35 36 0,88 88 16,-53-35-1,18 0 1,-35-18 0,-18-17-16,0 34 15,-18-52 1,-18-35 0,-17 0-1,-17-18 1,-36-36-1,-35 1-15,-36-35 16,-17-1 0,-18 18-1,1-18 1,52 54 0,18-18-1,35-1 1,17 19-16</inkml:trace>
  <inkml:trace contextRef="#ctx0" brushRef="#br0" timeOffset="188563.82">12788 14288 0,'0'0'0,"-176"-71"16,123 53-16,-36-52 16,-34-36-1,35-18 1,35 36-1,53 53-15,-53-53 0,35 0 16,-17-18 0,17-18-1,-34 36 1,52 0 0,35-18-1,-18 36-15,72-107 16,-54 107-1,18-36 1,-18 35 0,0 54-16,1-36 15,69 17 1,-16-17-16,17 18 16,17 0-1,53 0 1,-52 17-1,52 0 1,-52 18 0,-18 0-1,-18 18-15,35 0 16,1-1 0,-18 1-1,17 35 1,0-18-1,-34 18-15,16 35 16,-34-53 0,0 36-1,-1 0 1,-17-19 0,35 37-16,0 17 15,-52-36 1,17 18-1,-18 0 1,-35-17 0,18 0-1,-1 17-15,-52-18 16,35 1 0,-71 35-1,1 0 1,-1-36-1,18 1 1,18-36-16,-88 71 16,-1-18-16,1 0 15,52-53-15,-17 1 16,-53 34 0,106-52-16,-54 17 15,-87 0 1,88-17-16,0-18 15,35 0 1,17 0 0,-17 0-1,36 0 1</inkml:trace>
  <inkml:trace contextRef="#ctx0" brushRef="#br0" timeOffset="190916.07">14199 14129 0,'-70'-36'32,"87"36"30,1 0-62,-1 0 0,1 0 16,17 0-1,1 18-15,17 0 16,-1-1 0,-16 1-1,17 0-15,17 35 16,-34 17 0,16-17-1,-34-18 1,53 71-1,-54-35-15,19 17 16,-19 0 0,1 18-1,-1-36 1,-17-17 0,0 0-1,0 0-15,0-35 16,0 0 15</inkml:trace>
  <inkml:trace contextRef="#ctx0" brushRef="#br0" timeOffset="191484.38">14605 14975 0,'-18'-35'16,"36"35"-1,-1 0-15,1 18 16,-18-1 0,35-17-16,1 36 0,-1-1 15,-17 0 1,17-35-1,-18 0-15,1 18 16,0-18 0,-18 18-1,17-18 32,1 0-31,-18-18-16,18 0 15,-1 18 1,1-17-16,0-1 16,17-17-1,-18 17 1,1 18-16,-18-18 16,18 1-1,-1-1 1</inkml:trace>
  <inkml:trace contextRef="#ctx0" brushRef="#br0" timeOffset="192095.82">13899 15910 0,'0'0'0,"-70"0"32,87 0-32,1 0 15,53-53-15,17 36 16,-18-1 0,-52 18-1,-18 18 1,0 17-1,-53 36 1,18-19 0,17-34-16,-52 53 0,34-18 15,19-18 1,-1-35 0</inkml:trace>
  <inkml:trace contextRef="#ctx0" brushRef="#br0" timeOffset="192268.98">13935 16069 0,'88'-35'31,"-53"52"-31,-35 1 16,53 17-16,-18 1 15,0-1 1,-35-18-16,18 1 15</inkml:trace>
  <inkml:trace contextRef="#ctx0" brushRef="#br0" timeOffset="192496.29">14199 15857 0,'88'53'16,"-88"-35"-1,0 17-15,36 53 16,-36-17 0,0-53-16,35 17 15,-18 0 1</inkml:trace>
  <inkml:trace contextRef="#ctx0" brushRef="#br0" timeOffset="192523.87">14375 16210 0,'0'-18'16</inkml:trace>
  <inkml:trace contextRef="#ctx0" brushRef="#br0" timeOffset="192646.72">14375 16175 0,'0'0'0,"0"-35"16,0-18 0,36 53-1,-1-36 1,-17 1-1,-18 17 1</inkml:trace>
  <inkml:trace contextRef="#ctx0" brushRef="#br0" timeOffset="192846.51">14464 15840 0,'0'17'31,"0"19"-31,0-1 16,35 35-16,-35 1 15,35 17 1,-17-35 0,-18-18-16,0-17 15</inkml:trace>
  <inkml:trace contextRef="#ctx0" brushRef="#br0" timeOffset="193163.16">14570 15928 0,'0'0'0,"17"-18"16,18-35-16,-17 53 0,17-17 15,18-19 1,-17 1-16,16 18 16,-16-1-1,-19 36 1,1 34 0,0 1-1,-18 0 1,0-35-1,0 0-15,0-1 0,0 1 16</inkml:trace>
  <inkml:trace contextRef="#ctx0" brushRef="#br0" timeOffset="193391.22">14711 16051 0,'-71'53'16,"89"-53"-1,-1 0-15,19-17 0,17 17 16,70-18 0,-70 0-1,-18 1-15,18-1 16,-18 18-1,-17-18 1</inkml:trace>
  <inkml:trace contextRef="#ctx0" brushRef="#br0" timeOffset="193617.33">14993 15998 0,'-71'124'16,"71"-106"-16,18 34 16,0 1-1,-1 0 1,1-17 0,-1-19-16,-17 1 15</inkml:trace>
  <inkml:trace contextRef="#ctx0" brushRef="#br0" timeOffset="193927.08">15116 15769 0,'0'0'0,"18"-17"15,17-19-15,-17 72 16,0 34 0,17 1-1,-18 34 1,-17-69-16,18 52 16,0-18-1,-18-17-15,0 0 16,0-17-1,0-19 1</inkml:trace>
  <inkml:trace contextRef="#ctx0" brushRef="#br0" timeOffset="194554.66">16034 15522 0,'-18'36'32,"0"-1"-32,18-18 15,-35 72-15,-18-1 16,53-35-16,-53 53 16,18-54-16,0 107 15,-18-35 1,17-1-1,36-70-15,0-18 16,-17-35 0</inkml:trace>
  <inkml:trace contextRef="#ctx0" brushRef="#br0" timeOffset="196069.97">16739 15716 0,'18'-35'0,"-18"-18"31,-18 35-31,0 18 0,-34 0 16,-37 18-1,36 35 1,18 0 0,35-35-16,-18 17 15,18-18-15,18 19 16,53-36-1,-54 17-15,54 1 16,-18 0 0,0-1-1,0 36 1,-36-18-16,-17 18 16,0-35-1,0 0-15,-35-1 16,0 1-1,-18 0 1,0-1 0,18-17-16,-1 0 15</inkml:trace>
  <inkml:trace contextRef="#ctx0" brushRef="#br0" timeOffset="196284.21">16757 15875 0,'0'0'0,"106"-71"16,-71 54 0,35 17-16,-17-18 15,0 1 1,-17-1-1,-19 18-15,1-18 16</inkml:trace>
  <inkml:trace contextRef="#ctx0" brushRef="#br0" timeOffset="196510.03">17004 15593 0,'-71'17'31,"89"1"-31,-1 35 0,19 53 16,-19-36 0,36 36-1,-17 0 1,-19-53-16,-17-35 15</inkml:trace>
  <inkml:trace contextRef="#ctx0" brushRef="#br0" timeOffset="197016.26">17409 15893 0,'0'0'16,"0"-36"-16,53-17 0,-53 36 16,0-1-1,-17-17-15,-1 17 16,0 1 0,-17 34-1,17-17-15,-34 71 16,34 17-1,18-53 1,0 36-16,35-1 16,-17-52-1,17-18 1,0 0 0,1-71-1,-19-17 1,-17 71-16,0-72 0,0 54 15,0 18-15,0-19 16,0 19 0,0-1-1,0 89 1,36-1-16,-19 18 16,18 0-1,-17-35 1,0-35-1</inkml:trace>
  <inkml:trace contextRef="#ctx0" brushRef="#br0" timeOffset="197257.57">17762 15734 0,'-53'0'15,"36"18"-15,-1 34 16,-17 1 0,35 18-1,35-18 1,18-36 0,-18-17-1,18 0-15,-18-17 16,-35-1-1</inkml:trace>
  <inkml:trace contextRef="#ctx0" brushRef="#br0" timeOffset="197443.91">17850 15434 0,'0'0'0,"0"53"31,0-18-31,36 53 16,-19-35-16,19 36 0,-36-54 16,35 53-16,0 0 15,-17-35 1</inkml:trace>
  <inkml:trace contextRef="#ctx0" brushRef="#br0" timeOffset="197789.91">18150 15593 0,'-123'53'31,"123"-36"-31,-36 1 0,36 0 16,-17-1-16,-1 1 15,1-18 1,17 18 0,52-18-1,19 17 1,0-17 0,-1 0-1,18 18 1,-52-18-16,17 0 15,-1 0-15,-16 0 16</inkml:trace>
  <inkml:trace contextRef="#ctx0" brushRef="#br0" timeOffset="199393.02">14023 16775 0,'-18'17'0,"-52"1"15,105-18 1,0 18-16,-17-18 0,105 35 16,-35-35-1,89 0 1,87 0-1,-52-18 1,-18-17-16,-18 0 16,-17-18-1,-53 0 1,-18-18 0,-17-17-1,-18 0-15,0-71 16,-53 71-1,-18-71 1,-17 0 0,-36 18-1,53 88-15,-70-52 16,35 16 0,-70-17-16,52 71 15,18 18-15,-52-19 16,-54 1-1,35 17 1,19 1 0,-107 17-16,53 0 15,-17 17 1,17 19 0,-53-1-1,106 18 1,-35 0-1,71 0-15,-54 53 16,36 17 0,35 0-1,53-17 1,-35 53 0,35 17-1,35-52-15,1-1 16,16 1-1,19-54 1,70 54 0,-35-54-1,17-17-15,107 0 32,-72-35-32,-105-18 15,36 0-15,-1 0 16,-53-18-16,53-17 15</inkml:trace>
  <inkml:trace contextRef="#ctx0" brushRef="#br0" timeOffset="200483.27">12559 16369 0,'0'0'0,"-53"18"15,70-18 1,36-18-16,71-17 16,35-18-1,-18 0 1,-88 35-16,52-17 16,-16 17-1,-19-17-15,-35 35 16,-17 0-1,0 0 1,-18 53 0,-36 17-1,-16 89 1,-37-53 0,36-18-16,36-53 15,-71 71-15,35-17 16,35-72-16,-17 54 15,-1-54 1,36 1 0,0-36-1,0 1-15,0-54 16,-35-17 0,35 17-1,-17 18-15,-19-123 16,-17 53-1,18-1-15,17 54 16,1-1 0,17 0-1,0 89 17,88 70-32,-53-35 15,71 53-15,18 0 16,-36 17-1,18-17 1,-18-18 0,-35-17-1,-36-53-15,-17-1 16,-17-17 0,-71-53-1,35 36-15,-53-54 16,-71 1-1,1-19 1,70 54 0,36 17-16,17 1 15,17-1 1,36 1 0,0-1-1</inkml:trace>
  <inkml:trace contextRef="#ctx0" brushRef="#br0" timeOffset="205751.93">19791 13882 0,'0'-35'16,"-89"-18"-16,72 53 31,-1 0-31,-17 35 16,17 18-1,-17 0 1,35 17-16,0-34 15,35 16-15,1 19 16,16-18 0,19-35-1,-53-1 1,158 1 0,-141-36-16,36-35 15,-36-17 1,-17-1-1,-18 1 1,-36 17 0,-34-18-1,-1 18-15,54 36 0,-71-1 16,-1 0 0,36 18-1,-35 0 1,53 18-1</inkml:trace>
  <inkml:trace contextRef="#ctx0" brushRef="#br0" timeOffset="206965.8">19932 13988 0,'0'0'0,"-71"0"32,71-18-1,18 0-16,-18 1-15,35-1 16,-35 0-16,35-17 16,18 0-1,-35 17-15,52-35 16,19 0 0,-19-17-1,1-1 1,52-17-16,-70 18 15,0 17 1,18 0 0,-36 17-1,-17 36-15,-18-35 16,17 35 0,-17-17-1</inkml:trace>
  <inkml:trace contextRef="#ctx0" brushRef="#br0" timeOffset="207337.96">20461 13176 0,'0'0'0,"-18"36"15,36-36 1,17-18-16,53 0 16,-17 1-1,-1-1 1,-34 0 0,-19 18-1,1 0-15,-18 18 31,0 17-31,0-17 0,-18 35 16,1 17 0,-19-34-1,1 17 1,18-36-16,17 1 16</inkml:trace>
  <inkml:trace contextRef="#ctx0" brushRef="#br0" timeOffset="207917.8">20937 13194 0,'159'-71'31,"-141"71"-31,-1 0 16,18 0-16,1 0 15,17 0 1,-36 18 0,1 0-16,17-1 15,-35 1-15,0 17 16,0 0-1,0 18 1,-35 18 0,0 35-1,17-53-15,-35 17 16,18-17 0,-18 0-1,35-35-15,-52 35 16,-18 0-1,-18-1 1,-18 1-16,-17 36 16,53-37-1,0 1 1,35 0 0,35-35-1,18 0-15,-18-18 16,18 17-16</inkml:trace>
  <inkml:trace contextRef="#ctx0" brushRef="#br0" timeOffset="208345.73">20461 13952 0,'18'0'31,"-18"18"-31,0 0 0,-18-18 16,-35 105-1,0-34-15,18 17 16,-18-17 0,18-18-1,35-36-15,-18 1 16,18 0 0,0-1-1,-18-17-15,54 0 31,16-35-15,37 17 0,17-35-1,-18 36 1,0-18-16,-18 17 16,-34 0 15</inkml:trace>
  <inkml:trace contextRef="#ctx0" brushRef="#br0" timeOffset="210234.8">16245 16581 0,'106'-36'32,"-71"36"-32,18-17 0,-18 17 15,71-18-15,53 0 16,35 18 0,53-35-1,71 0 1,-89 0-1,-35-1 1,-53 36-16,0-17 16,-53 17-1,-35 0 1,-17 0 0,-19-18-1</inkml:trace>
  <inkml:trace contextRef="#ctx0" brushRef="#br0" timeOffset="210776.31">16439 16686 0,'0'0'0,"-35"18"0,-18 53 32,71-71-32,17 0 0,71 17 15,-71-17-15,71-17 16,88 17 0,18-36-1,17 19-15,35-19 16,-34 1-1,34 0 1,-123 35 0,1-18-1,-54 18-15,-35 0 16,0 0 0,-18 0-1,18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24575,'-2'4'0,"-4"7"0,1 0 0,0 0 0,0 1 0,2-1 0,-5 21 0,8-30 0,-1 0 0,1 1 0,0-1 0,0 0 0,0 0 0,1 0 0,-1 0 0,0 1 0,1-1 0,0 0 0,-1 0 0,1 0 0,0 0 0,0 0 0,0 0 0,0 0 0,0-1 0,0 1 0,1 0 0,-1 0 0,1-1 0,-1 1 0,1-1 0,0 0 0,-1 1 0,1-1 0,0 0 0,0 0 0,0 0 0,0 0 0,0 0 0,0-1 0,0 1 0,0 0 0,0-1 0,1 0 0,-1 1 0,0-1 0,0 0 0,3 0 0,13 0-216,0-1-1,-1 0 1,1-1 0,29-7-1,-42 8-66,5-1-6543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4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636 400 24575,'4'6'0,"-2"0"0,1 0 0,-1 0 0,0 1 0,0-1 0,-1 1 0,1-1 0,-2 1 0,1 0 0,-1-1 0,0 1 0,0 0 0,-1-1 0,1 1 0,-2-1 0,1 1 0,-1-1 0,0 1 0,0-1 0,-5 9 0,3-8 0,-1-1 0,1 1 0,-1-1 0,-1 0 0,1 0 0,-1-1 0,0 0 0,0 0 0,-1 0 0,1-1 0,-1 0 0,0 0 0,0-1 0,0 0 0,-1 0 0,-13 3 0,-10 3 0,0-2 0,-1-2 0,1-1 0,-60 1 0,83-6 0,0-1 0,0 0 0,0 0 0,1-1 0,-1 0 0,0 0 0,1 0 0,0-1 0,0-1 0,0 1 0,1-1 0,-1 0 0,1 0 0,0-1 0,0 0 0,-8-11 0,-7-12 0,1 0 0,-24-49 0,30 53 0,12 20 0,-49-95 0,46 89 0,1 0 0,0 0 0,1 0 0,0 0 0,1-1 0,0 1 0,0-17 0,3 23 0,0-1 0,0 1 0,0 0 0,1 0 0,0 0 0,0 0 0,0 0 0,1 0 0,-1 0 0,1 1 0,0-1 0,1 1 0,-1 0 0,1 0 0,0 0 0,0 0 0,7-5 0,3-1 0,-1 1 0,2 0 0,-1 1 0,24-10 0,0 2 0,-13 5 0,0 1 0,1 1 0,34-8 0,-52 16 0,-1-1 0,0 2 0,1-1 0,-1 1 0,1 0 0,-1 1 0,1-1 0,-1 2 0,0-1 0,1 1 0,-1 0 0,0 0 0,0 1 0,0 0 0,0 0 0,10 8 0,9 7 0,-1 1 0,32 31 0,-48-41 0,-1 1 0,0 0 0,0 1 0,-1-1 0,-1 1 0,0 1 0,0-1 0,6 22 0,-4-8-195,-2 1 0,-1 0 0,-1 0 0,-1 1 0,-1-1 0,-3 30 0,1-36-6631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45:11.49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3774 7691 0,'-35'0'0,"-53"35"16,70-18-16,1-17 16,17 18-16,0 0 15,0-1-15,0 1 0,0 0 0,-18-1 16,18 19-16,0-19 0,-18 19 15,18-19-15,0 18 0,0 1 0,0-19 16,0 19-16,0-19 0,0 1 0,0 17 16,0-17-16,18-1 0,-18 1 15,0 0-15,18-18 0,-18 17 0,17 1 16,1 0-16,0-1 16</inkml:trace>
  <inkml:trace contextRef="#ctx0" brushRef="#br0" timeOffset="724.6">3916 7938 0,'-53'-71'32,"70"71"-17,-17-18 1,0 1-16,18 17 15,0 0-15,-18-18 16,17 18 0,1 0-16,-18-18 0,18 18 0,-1 0 15,1 0-15,-18-17 16,35 17-16,-17 0 16,17 0-16,-17 0 15,-1 17-15,1-17 16,-18 18-16,18-18 0,-1 18 15,-17-1-15,0 1 0,0 0 16,0-1-16,0 1 16,0 0-16,0-1 0,0 1 15,0-1-15,-17 1 0,-1 0 16,18-1-16,-18-17 0,1 0 16,-1 18-16,0 0 15,1-18-15,-1 17 16,0-17-16,1 0 0,17 18 15,-18-18 1,1 0-16,34 18 63,1-18-63,-1 0 15,19 0-15,-1 0 16,-35 17-16,35-17 0,-17 0 0,17 0 15,-17 0-15,-1 0 16,1 0-16,0 0 16,-18 18-16</inkml:trace>
  <inkml:trace contextRef="#ctx0" brushRef="#br0" timeOffset="964.79">4410 8043 0,'35'36'16,"-35"-19"-1,0 1-15,0 0 16,0-1-16,0 1 0,0-1 15,0 1-15,0 0 16</inkml:trace>
  <inkml:trace contextRef="#ctx0" brushRef="#br0" timeOffset="1635.45">4745 7867 0,'-53'-53'16,"53"35"15,17 18-31,-17-17 0,18 17 16,0 0-16,-1-18 0,19 18 15,-1 0 1,-18 0-16,1 18 16,0-18-16,-1 17 0,1-17 15,-18 18-15,18-18 0,-18 18 0,0-1 16,0 1-16,0 0 0,0-1 16,0 1-16,0 0 15,-18-1-15,0 1 0,1-1 16,-1 1-16,0-18 0,1 18 15,-18-1-15,17 1 16,0-18-16,1 0 0,-1 18 16,0-18-16,1 0 31,34 0 0,19 0-15,-19 0-16,19 0 15,-1 0-15,-18 0 16,19 0-16,-1 0 16,-17 0-16,-18-18 0,35 18 0,-17 0 15,-1 0-15,1 0 16,-1 0-16,1 0 16</inkml:trace>
  <inkml:trace contextRef="#ctx0" brushRef="#br0" timeOffset="1979.86">5097 7726 0,'0'-18'31,"18"18"-31,0 18 16,-1-18-16,1 17 0,0-17 0,-1 18 16,1 0-16,0-1 0,-1-17 15,1 18-15,-1 0 0,-17-1 0,18 1 16,0 17-16,-18-17 0,0 0 0,17-1 15,-17 1-15,0-1 16,0 1-16,0 0 0,0 17 0,-17-17 16,17-1-16,0 1 0,-36 0 0,36-1 15,-17 18-15,-1-17 0,1-18 0</inkml:trace>
  <inkml:trace contextRef="#ctx0" brushRef="#br0" timeOffset="7258.1">4833 7179 0,'-35'-18'0,"-1"-17"32,-17 17-1,18 1-31,17-1 0,-52 1 0,52 17 15,1 0-15,-1 0 0,0-18 16,1 18-16,-1 0 0,0 0 0,1 0 16,-1 0-16,1 0 0,-1 0 0,-17 0 15,17 0-15,0 0 0,-17 0 0,17 0 16,-17 0-16,17 0 0,-17 0 0,0 18 16,17-18-16,1 0 0,-1 0 15,-17 17-15,17-17 0,0 0 0,1 0 16,-18 0-16,17 18 0,0-18 0,1 0 15,-1 0-15,0 17 0,1-17 16,-19 18-16,1-18 0,35 18 16,-18-18-16,-17 17 0,0 1 15,17 0-15,-17-1 0,0 1 16,17 0-16,0-18 0,1 17 16,-18 1-16,35-1 0,-36 1 15,19 0-15,-1-1 0,0 1 0,1 0 16,-19-1-16,36 1 0,-35 0 0,35-1 15,-17 1-15,-1 0 0,0-1 16,18 1-16,-17-1 0,-1 1 0,0 0 16,18-1-16,-35 1 0,35 0 0,0-1 15,-18 1-15,1 17 0,17-17 16,0 17-16,-18-17 0,18-1 0,-17 19 16,17-19-16,-18 1 0,18 17 0,0 1 15,-18 16-15,1-16 16,17-19-16,0 19 0,0-19 0,0 1 15,0 17-15,0-17 16,0 17-16,0 0 0,0-17 0,0 17 16,0-17-16,0 35 0,17-18 15,1-17-15,-18-1 16,0 1-16,18 17 0,-1-17 0,-17 0 16,18-1-16,-18 18 0,17-17 15,1 17-15,-18-17 0,18 0 0,-1 17 16,1-17-16,-18-1 0,35 1 0,-35 17 15,18-17-15,0-18 0,-1 35 0,-17-17 16,35-1-16,-35 1 0,36 0 16,-19-1-16,-17 1 0,36 0 0,-36-1 15,35 1-15,-17-1 0,-18 1 0,35 0 16,-35-1-16,35-17 0,-17 18 0,17 0 16,-17-18-16,17 17 0,-17 1 15,-1-18-15,36 18 0,-35-18 0,17 17 16,0-17-16,1 0 0,-1 18 0,0-18 15,0 0-15,1 18 0,-1-18 0,0 0 16,18 0-16,-18 0 0,-17 17 0,17-17 16,18 0-16,-17 0 0,-1 0 15,-17 0-15,17 0 0,0 0 0,0 0 16,-17 0-16,35 0 0,-35 0 0,17 0 16,0-17-16,0 17 0,-17 0 0,17-18 15,-17 18-15,0 0 0,17-18 16,-18 18-16,19 0 0,-1-17 0,-17-1 15,17 18-15,0-18 0,-17 18 16,17-17-16,0-1 0,-17 18 16,-18-18-16,35 18 0,-35-17 15,36 17-15,-19-18 0,19 0 16,-36 1-16,35-1 0,-18 18 0,-17-17 16,18-1-16,0 0 0,17 1 15,-17-19-15,-1 19 16,1-1-1,17-17-15,-35 0 16,18-1-16,17 1 16,-35 17-1,18-17-15,-18 0 16,17-1-16,1 1 16,-18 0-16,0 0 15,0-1-15,0 1 16,0 0-16,0-18 15,0 35-15,0 1 16,0-19-16,0 19 0,0-1 0,0 0 16,0-17-16,0 18 0,0-1 0,-18 0 15,18 1-15,0-1 0,0 0 16,0-17-16,0 17 0,-17 1 0,17-1 16,-18 1-16,18-1 0,0 0 15,0 1-15,-18-1 0,1 0 0,17 1 16,0-1-16,-18 0 0,18 1 0,-17-1 15,-1 0-15,18 1 0,-18-18 16,1 35-16,17-18 0,0 0 16,-18 1-16,18-1 0,0 0 0,-18 1 15,1-1-15,17-17 0,-18 35 16,0-18-16,18 1 0,-17-1 16,17 0-16,-18 1 0,1 17 15,17-18-15,0 0 0,-18 18 0,0-17 16,18-1-16,-17 18 0,17-18 0,-36 1 15,36-1-15,-35 18 0,35-18 16,-18 18-16,1-17 0,-1 17 16,18-18-16,-18 18 0,1-17 15,-1 17-15,1-18 0,-1 18 16,0 0-16,1-18 0,-1 18 16,0-17-16,1 17 0,-1 0 15,0 0-15,1-18 0,-18 18 0,-1 0 16,19 0-1,-19-18-15,19 18 0,-1 0 16,0 0-16,1-17 0,-1 17 16,-17 0-16,17 0 15,-17 0-15,17 0 16,1 0-16,-1 0 16</inkml:trace>
  <inkml:trace contextRef="#ctx0" brushRef="#br0" timeOffset="15915.63">4410 7444 0,'0'-36'125,"0"19"-110,0-19 1,0 1 0,0 0-16,0 0 15,0 17-15,-36-35 16,36 35-16,0 1 0,-17-1 0,17 0 15,0 1-15,0-1 0,-18 18 0,0-17 16,18-1-16,0 0 0,0 1 16,-17 17-16,17-18 0,-18 0 0,0 1 15,18-1-15,-17 0 16,-1 1-16,18-1 0,0 1 16,0-1-16,-18 18 0,18-18 15,-17 1-15,17-1 16,-18 18-16,18-18 15,0 1-15,0-1 0,0 0 16,0 1 0,0-18-1,-35 70 79,-36 18-94,54-36 0,17 1 16,0 0-16,-18-18 0,-17 53 31,35-89 63,0 1-94,0 0 15,0-1 1,17 19 0,1-18 15,17 35 16,1 0-32,-1 0-15,35-18 16,-70 36-16,18-18 0,0 0 16,-1 0-1,-17 17-15,18-17 0,0 0 16</inkml:trace>
  <inkml:trace contextRef="#ctx0" brushRef="#br0" timeOffset="16809.73">5556 8273 0,'-88'-53'31,"105"53"16,1 0-31,0 0-16,-1 0 0,1 0 16,17 0-16,1 0 15,-19-18-15,1 18 0,0 0 16,17 0-16,-18 0 0,19 0 15,-19-18-15,19 18 0,-1 0 16,0 0-16,-17 0 0,17 0 16,0 0-16,-17 0 15,17 0-15,-17 0 16,0 0-16,-1 0 0,1 0 16,-1 0-16,-17-17 46</inkml:trace>
  <inkml:trace contextRef="#ctx0" brushRef="#br0" timeOffset="17241.11">5962 8043 0,'-18'0'31,"53"18"-15,-17-18 0,0 0-16,-1 0 0,1 0 15,0 0-15,-1 18 0,1-18 16,-1 0-16,19 0 0,-19 17 15,1-17 1,0 0-16,-18 18 0,17-18 16,-17 18 31,0-1-32,0 1 1,-17-18-1,17 17-15,-18-17 16,0 18-16,1-18 16,-19 18-16,1-18 15,35 17-15,-17-17 0,-19 18 16,1 0-16,17-1 0</inkml:trace>
  <inkml:trace contextRef="#ctx0" brushRef="#br0" timeOffset="18071.08">4674 9331 0,'0'18'47,"0"-1"-31,0 1-16,0 0 0,0 17 15,0-18-15,0 1 0,0 0 16,0 17-16,0-17 0,0 17 0,0-17 15,0-1-15,0 1 0,0-1 16,0 1-16,0 0 0,0-1 0,0 1 16,0 0-16,0 17 0,0-17 15,0-1-15,0 1 0,0 17 0,0-17 16,0-1-16,0 1 0,0 0 16,0-1-16,0 1 15,0 0-15,-18-18 16,18 17-16,0 1 31</inkml:trace>
  <inkml:trace contextRef="#ctx0" brushRef="#br0" timeOffset="18545.37">4586 9807 0,'-18'-17'16,"18"34"15,0 1-15,18-1-16,-18 1 0,0 0 0,18-18 15,-18 17-15,17 1 0,-17 0 16,0-1-16,18 1 16,-1-18-16,-17 18 0,0-1 15,18-17 48,-18-17-48,0-1 1,18 18-16,-18-18 16,17 18-16,-17-17 0,18-1 15,0 18-15,-18-18 0,17 18 16,-17-17-16,18-1 0,0 0 16,-18 1-16,17-1 0,1 1 15,-1-1-15</inkml:trace>
  <inkml:trace contextRef="#ctx0" brushRef="#br0" timeOffset="19404.29">3439 8361 0,'36'-53'31,"-54"53"-31,0 0 16,1 0-16,-19 0 16,19 0-16,-1 0 15,1 0-15,-19 0 0,1 0 16,17 0-16,-17 0 0,0 0 15,17 0-15,-17 0 0,0 0 16,17 0-16,-17 0 0,-1 0 0,19 0 16,-19 0-16,1 0 0,18 0 0,-19 0 15,19 0-15,-1 0 0,0 0 0,-17 0 16,17 0-16,1 0 0,-1 0 0,-17 0 16,17 0-1,1 0-15</inkml:trace>
  <inkml:trace contextRef="#ctx0" brushRef="#br0" timeOffset="19930.75">2804 8079 0,'-35'17'32,"-71"36"-17,89-35-15,-1-18 16,-17 17-16,17 1 0,0-18 15,1 18-15,-1-18 0,0 0 0,18 17 16,-17-17-16,-1 0 16,18 18-16,0 0 78,18-18-78,-1 17 15,1 1-15,17 17 16,-17-35 0,0 18-16,17-18 0,-17 17 15,-1 1-15,1 0 0,17-18 16,-35 17-16,18-17 0,-18 18 16,17-18-16,1 0 0,0 0 31,-1 0-31</inkml:trace>
  <inkml:trace contextRef="#ctx0" brushRef="#br0" timeOffset="29532.38">16298 6050 0,'53'-53'31,"-71"36"-15,1 17-16,17-18 16,-18 18-16,0 0 15,1 0-15,-1 0 16,1 0-16,-1 0 15,0 0-15,1 0 0,17 18 16,-18-18-16,0 0 0,18 17 0,-17-17 16,-1 18-16,0-1 0,18 1 15,-17 0 1,-1-1-16,18 1 0,0 0 16,0-1-16,0 1 0,0 0 0,0-1 15,0 1-15,0 0 0,0-1 0,0 1 16,0-1-16,18 1 0,-18 17 0,17-17 15,-17 0-15,0 17 0,0-17 16,0-1-16,18 18 0,-18-17 0,0 0 16,0-1-16,0 1 0,0 0 0,0-1 15,0 1-15,0 0 0,0-1 0,0 1 16,0 0-16,-18-18 16,18 17-16,0 1 0,-17-18 0,-1 0 15,18 17-15,-17 1 16</inkml:trace>
  <inkml:trace contextRef="#ctx0" brushRef="#br0" timeOffset="29781.7">15875 6509 0,'35'-36'32,"-17"36"-32,-1 0 0,1-17 0,17 17 15,1 0-15,-19 0 0,18 0 16,1 0-16,-19 0 0,1 0 16,0 0-16,-1 0 15,1 0-15</inkml:trace>
  <inkml:trace contextRef="#ctx0" brushRef="#br0" timeOffset="30131.8">16351 6421 0,'0'35'31,"35"18"-31,-52-36 16,-1 1-16,18 0 0,0-1 0,0 1 0,0 0 16,0-1-16,0 1 15,35 0-15,-17-18 16,0 0-16,-1 0 16,18 0-16,-17 0 15,0-18-15,-1 18 16,-17-18-16,18 1 0,0-1 15,-18 0-15,0 1 0,0-1 16,0 0-16,0 1 16,-18 17-16,0-18 0,-17 0 15,17 1-15,-17 17 16,18 0-16,-1 0 0</inkml:trace>
  <inkml:trace contextRef="#ctx0" brushRef="#br0" timeOffset="30522.86">16739 6368 0,'0'0'0,"53"70"31,-53-52-31,0-1 0,0 1 16,0 0-16,0-1 16,0 1-16,0 0 0,0-1 15,0 1-15,0 0 16,0-36 31,0 0-32,0 1 1,0-1 0,0 0-16,0 1 15,35 17-15,-35-18 0,18 18 16,-18-18-16,18 18 0,-1 0 0,-17-17 16,35 17-16,-35-18 0,18 18 0,-18-17 15,35 17-15,-17 0 0</inkml:trace>
  <inkml:trace contextRef="#ctx0" brushRef="#br0" timeOffset="31680.71">17709 7320 0,'18'-53'16,"-36"71"0,1-1-16,-1 1 15,0 0-15,1-18 0,-1 17 0,0 1 16,1 0-16,-1-1 0,0 1 0,1 0 16,-1 17-16,1-35 0,-1 18 0,0-1 15,1 1-15,-1-1 16,0-17-16,18 18 0,0 0 15,-17-18-15,-1 0 0</inkml:trace>
  <inkml:trace contextRef="#ctx0" brushRef="#br0" timeOffset="31947.53">17392 7320 0,'35'0'31,"-17"18"-31,-1-1 0,1-17 0,0 18 16,-1 0-16,1-1 0,-1 1 0,-17 0 15,36-18-15,-36 17 0,35 1 0,-35 0 16,18-18-16,-18 17 0,17-17 15,1 0-15,-18 18 0,18-18 16,-18 17-16</inkml:trace>
  <inkml:trace contextRef="#ctx0" brushRef="#br0" timeOffset="33040.49">17180 7461 0,'35'18'31,"-17"-18"-31,-18-18 0,0 1 16,0-1-16,0 0 15,0 1-15,0-1 16,0 0-1,0 1-15,0-1 16,0 0-16,-18 18 16,1 0-16,17-17 15,-18 17-15,0 17 16,1-17-16,17 18 0,0 0 16,-18-18-16,1 17 0,17 1 0,0 0 15,-18-1-15,18 1 0,0 0 0,0 17 16,-18-35-16,18 18 0,0-1 15,0 1-15,0-1 16,18-17-16,-18 18 0,18-18 16,-1 0-1,1 0-15,-1-18 16,1 1-16,-18-1 0,18 1 16,-18-1-16,17-17 0,1 17 15,-18 0-15,0 1 0,18-1 0,-1 0 16,-17 1-16,18-19 0,-18 19 0,0-18 15,0 17-15,0 0 0,0 1 16,18-1-16,-18 0 0,0 1 0,0-1 16,0-17-16,0 17 0,0 1 15,0-1-15,0 0 0,0 1 16,0 34 31,0 1-47,0 0 0,0-1 15,0 1-15,0-1 0,17 19 16,-17-19-16,0 1 0,0 17 0,0-17 16,18 17-16,-18 0 0,0-17 0,17 17 15,-17-17-15,0 0 0,0-1 0,18 1 16,-18 17-16,0-17 0,0 0 0,0-1 16,0 1-16,18-1 15,-18 1-15,0 0 16,17-18-1</inkml:trace>
  <inkml:trace contextRef="#ctx0" brushRef="#br0" timeOffset="33453.81">17974 7408 0,'17'0'16,"54"-35"-16,-53 35 16,-1 0-16,1 0 15,0 0-15,17 0 0,0 0 0,0 0 16,-17 0-16,0 0 0,-1 0 15,1 0-15,0 0 0,-1 0 0,1 0 16,0 0-16,-1 0 16</inkml:trace>
  <inkml:trace contextRef="#ctx0" brushRef="#br0" timeOffset="33703.68">18203 7214 0,'-35'53'16,"35"-35"0,0-1-16,0 19 0,0-19 15,0 1-15,0 17 0,0-17 0,0 0 16,0 17-16,0-17 0,17-18 0,-17 17 15,18 1-15,-18-1 0,0 1 0,0 0 16,18-18-16,-1 17 16</inkml:trace>
  <inkml:trace contextRef="#ctx0" brushRef="#br0" timeOffset="33967.28">18944 7285 0,'0'0'0,"35"0"16,-35 17-16,-17-17 15,17 18-15,-18 0 0,-17-1 0,35 1 16,-36-18-16,36 18 0,-17-1 0,-19 1 15,19 0-15,-1-1 0,1 1 16,-1 0-16,0-18 0,-17 17 16,35 1-16,-18-18 15</inkml:trace>
  <inkml:trace contextRef="#ctx0" brushRef="#br0" timeOffset="34215.47">18732 7320 0,'53'18'16,"-35"-1"-1,-1 1-15,-17 0 0,36-1 0,-36 1 16,17 0-16,1 17 0,0-17 0,-1-1 15,1-17-15,0 18 0,17 17 16,-18-17-16,1-1 16,0-17-16,-18 18 0</inkml:trace>
  <inkml:trace contextRef="#ctx0" brushRef="#br0" timeOffset="37139.51">15416 7355 0,'-17'18'16,"-1"0"-16,18 17 0,-35 18 0,35-35 16,0-1-16,0 1 0,0-1 15,0 1-15,0 0 0,0-1 16,0 1-16,-18-18 0,18 18 15,0-36 17,0 0-17,0 1-15,0-1 0,0 0 16,0 1-16,0-1 0,18 1 0,-18-1 16,0 0-16,17 1 0,1-1 0,-18 0 15,35 1-15,-17-1 0,-1 18 16,1-18-16,0 1 0,-1 17 15,1 0-15,0 0 16,-1 0-16,-17 17 0,18 1 16,-18 0-16,18 17 0,-18-17 15,0-1-15,0 1 0,0 0 0,0-1 16,0 1-16,0-1 0,0 1 0,0 0 16,0-1-16,0 1 0</inkml:trace>
  <inkml:trace contextRef="#ctx0" brushRef="#br0" timeOffset="37531.5">15610 7532 0,'124'0'16,"-107"0"-1,1 0-15,0 0 0,-18-18 16,17 18-16,1 0 0,-18-17 16,18 17-16,-1 0 15,-17-18-15,0 0 16,0 1-16,-17 17 16,-1 0-16,18-18 0,-18 18 15,1-18-15,-1 18 16,0 0-16,1 0 15,17 18-15,-18 0 0,0-18 16,18 35-16,0-17 0,0-1 16,0 1-16,0-1 15,0 1-15,0 0 0,0-1 16,36 1-16,-19 0 16,1-18-16,0 0 15,-1 0 1,1 0-16</inkml:trace>
  <inkml:trace contextRef="#ctx0" brushRef="#br0" timeOffset="37805.74">16069 7426 0,'-35'53'32,"17"-35"-32,0-18 0,18 17 0,0 1 15,0-1-15,-17 1 0,-1 0 16,18-1-16</inkml:trace>
  <inkml:trace contextRef="#ctx0" brushRef="#br0" timeOffset="38028.85">15910 7461 0,'0'-17'31,"18"17"-31,-1 17 0,-17 1 0,18 0 16,0-1-16,-1 1 15,-17-1-15,18-17 0,0 18 16,-18 0-16,17-18 16,-17 17-16,18-17 15,-18 18-15,17-18 0</inkml:trace>
  <inkml:trace contextRef="#ctx0" brushRef="#br0" timeOffset="38218.21">16086 7497 0,'36'-36'15,"-19"36"1,1 0-16,0 0 15,-1 0 1,1 0-16,0 0 16</inkml:trace>
  <inkml:trace contextRef="#ctx0" brushRef="#br0" timeOffset="38448.33">16157 7373 0,'-18'18'32,"18"-1"-32,0 1 0,0 0 0,0-1 15,0 1-15,0 0 0,0-1 0,0 1 16,0-1-16,0 1 15,0 0-15,18-18 0,0 0 16,-18 17-16</inkml:trace>
  <inkml:trace contextRef="#ctx0" brushRef="#br0" timeOffset="38753.55">16686 7144 0,'18'35'15,"-36"-17"1,1-1-16,17 19 0,-18-19 15,-17 18-15,17 1 0,0-19 16,1 19-16,17-19 0,-36 1 0,19 17 16,-1-17-16,18 0 0,-18-1 0,-17 1 15,35 17-15,-17-17 0,-1-1 0,0 1 16,18 0-16,-17-18 16,17 17-16</inkml:trace>
  <inkml:trace contextRef="#ctx0" brushRef="#br0" timeOffset="39044.49">16280 7214 0,'36'0'0,"-1"18"16,53 52-16,-88-52 15,106 106 1,-88-107-16,-1 19 0,1-19 16,0 1-16,-1-1 0,1 1 0,0 0 15,-18-1-15,17 1 0,1 0 0,-18-1 16,17 1-16,1-18 15</inkml:trace>
  <inkml:trace contextRef="#ctx0" brushRef="#br0" timeOffset="39279.64">16774 7479 0,'0'-35'16,"18"17"-1,0 18 1,-1 0-16,1 0 0,0 0 16,-1 0-16</inkml:trace>
  <inkml:trace contextRef="#ctx0" brushRef="#br0" timeOffset="39450.51">16845 7444 0,'0'17'16,"-35"19"-16,52-36 15,1 0 1,0 0-16,-1 0 16</inkml:trace>
  <inkml:trace contextRef="#ctx0" brushRef="#br0" timeOffset="40146.12">15293 8467 0,'0'-18'0,"-18"18"16,18 18-1,0-1-15,0 1 0,0 0 0,-18 17 16,18-18-16,0 19 0,0-19 0,0 1 15,0 0-15,-17 17 0,17 0 16,0-17-16,0 0 16,0-1-16,0-34 31,0-1-31,0 0 16,0 1-16,0-1 0,0 0 0,0 1 15,17-1-15,-17-17 0,18 17 0,0 0 16,-18-17-16,35 18 0,-35-1 0,18 0 15,-1 1-15,1 17 0,0-18 0,-1 18 16,1 0-16,-1 0 16,1 0-16,-18 18 0,0-1 15,0 1-15,0 0 0,0-1 16,0 1-16,0-1 0,0 1 0,0 0 16,0-1-16,0 1 15,0 0-15</inkml:trace>
  <inkml:trace contextRef="#ctx0" brushRef="#br0" timeOffset="40520.44">15522 8590 0,'71'-18'15,"17"18"-15,-71 0 16,19-17-16,-19 17 15,1 0-15,-18-18 16,18 18-16,-18-17 0,17-1 16,-17 0-1,0 1-15,-17-1 16,-1 0 0,0 18-16,1 0 15,-19 0-15,19 0 16,17 18-16,-36 0 0,36-1 0,0 1 15,-17 0-15,17-1 0,-18 1 0,18-1 16,0 1-16,0 0 0,0-1 0,0 1 16,0 0-1,18-18-15,-1 17 0,19-17 16,-36 18-16,17-18 0,1 0 0,0 0 16,17 18-16,-17-18 15,17 0-15</inkml:trace>
  <inkml:trace contextRef="#ctx0" brushRef="#br0" timeOffset="40722.51">16016 8484 0,'0'0'0,"18"-35"0,-1 35 15,-34 18 1,17-1-16,-36 1 15,36 0-15,-35-1 0,35 1 0,-18-1 16,1 1-16,-1 0 0,0-1 16,1-17-16,17 18 0,-18-18 15</inkml:trace>
  <inkml:trace contextRef="#ctx0" brushRef="#br0" timeOffset="40907.55">15857 8502 0,'0'0'0,"18"0"31,-1 18-31,1-1 0,-18 1 16,35-1-16,-17 1 0,0 0 16,-1-1-16,1 1 0,0-18 15,-18 18-15,17-18 0,1 0 16</inkml:trace>
  <inkml:trace contextRef="#ctx0" brushRef="#br0" timeOffset="41087.36">16069 8537 0,'53'-35'16,"-36"35"-1,19 0-15,-1 0 16,-17 0-16,-1 0 16,1 0-16,-1 0 15</inkml:trace>
  <inkml:trace contextRef="#ctx0" brushRef="#br0" timeOffset="41304.5">16245 8396 0,'-53'0'31,"53"18"-31,0-1 0,0 1 0,18 0 16,-18-1-16,0 19 0,0-19 0,0 18 16,0-17-16,0 0 0,18 17 0,-18-17 15,0-1-15,17 1 16,1 0-16,-18-1 0,0 1 15,17-18-15,1 0 0</inkml:trace>
  <inkml:trace contextRef="#ctx0" brushRef="#br0" timeOffset="41572.48">16439 8378 0,'0'0'0,"71"-17"16,-71 34-16,17-17 0,-17 18 16,0 0-16,36-1 0,-19 1 15,19 0-15,-19-18 16,1 0-16,0 0 0,-1 0 16,1 0-16,-18-18 0,0 0 15,17 18-15,1-17 0,-18-1 0,18 0 16,-18 1-16,0-1 15,17 18-15,-17-17 0,0-1 32</inkml:trace>
  <inkml:trace contextRef="#ctx0" brushRef="#br0" timeOffset="41782.41">16704 8361 0,'-18'17'0,"1"1"0,17 17 0,-36 1 16,19 17-16,17-36 16,0 18-16,-18-17 0,18 17 0,-18 1 15,18-19-15,0 1 0,0 17 0,0-17 16,0 0-16,0 17 0,18-35 0,-18 35 16,18-17-16,-18-1 15,0 1-15,17 0 0,1-18 16</inkml:trace>
  <inkml:trace contextRef="#ctx0" brushRef="#br0" timeOffset="42110.47">16968 8502 0,'0'0'0,"-53"-18"15,53 36 1,18-18-16,0 0 15,-1 0-15,19 0 16,-19 0-16,1 0 0,0 0 16,17 0-16,-17 0 15</inkml:trace>
  <inkml:trace contextRef="#ctx0" brushRef="#br0" timeOffset="42285.65">16933 8608 0,'-70'88'31,"87"-88"-31,1 0 16,-1 0-16,1 0 0,0 0 15,-1 0-15,1 0 0,0-18 0,-1 18 16,19 0-16,-19-17 0</inkml:trace>
  <inkml:trace contextRef="#ctx0" brushRef="#br0" timeOffset="42961.17">17674 8678 0,'70'-17'31,"-70"-1"-31,0 0 0,0 1 16,0-1-16,0 0 0,0 1 0,0-1 15,-17 1-15,17-1 0,0 0 16,-18 1-16,1-1 0,-1 18 15,-17 0-15,17 0 16,0 0-16,1 0 0,-1 18 0,0-1 16,18 1-16,-17 0 0,17-1 15,-18 18-15,18-17 0,-17 0 0,17-1 16,0 1-16,0 0 0,0-1 16,35-17-16,-35 18 0,17-18 0,-17 18 15,18-18-15,0 0 0,-1 0 16,1 0-16,0 0 15,17-18-15,-35 0 0,18 1 16,-1-1-16,-17 0 0,18 1 16,-18-1-16,0 0 0,17-17 0,1 18 15,-18-1-15,0-17 0,0 17 16,0 0-16,0 1 0,0-1 0,0 0 16,0 1-16,0-1 0,0-17 15,0 17-15,0 1 0,0-1 0,0 0 16,0 1-16,0-1 15,0 36 17,0 17-17,0-17-15,0-1 16,0 36-16,0-35 0,18 17 0,-18-17 16,17 17-16,-17-17 0,0 17 15,0-17-15,18 34 0,-18-34 0,0 0 16,0-1-16,0 1 0,18 0 0,-18-1 15,17 1-15,-17 0 0,0-1 0,0 1 16,0 0-16</inkml:trace>
  <inkml:trace contextRef="#ctx0" brushRef="#br0" timeOffset="43462.47">17939 8467 0,'17'35'31,"1"-17"-31,-18-1 0,0 1 16,17-1-16,19 1 15,-19-18-15,1 0 16,0 0-16,-18-18 15,17 1-15,-17-1 0,18 18 16,-18-17-16,0-1 0,0 0 0,0 1 16,0-1-16,0 0 0,0 1 15,0-1-15,0 0 0,0 1 16,0 34 15,0 1-15,18 0-16,-18-1 0,17 1 15,-17 17-15,0-17 0,18 17 0,-18 0 16,0-17-16,35 17 0,-35-17 0,0 35 16,0-35-16,18 17 0,-18-17 0,0 17 15,0-18-15,0 1 0,0 17 16,0-17-16,0 0 0,0-1 0,0 1 16,0 0-16,-18-18 15,18 17-15,-18-17 0,1 0 16,-1-17-16,1-1 15,-1 18-15,18-18 0,-18 1 16,1-1-16,17 0 0,-18 1 16,18-1-16,0 0 0,-18 1 0</inkml:trace>
  <inkml:trace contextRef="#ctx0" brushRef="#br0" timeOffset="43834.53">18521 8537 0,'-89'35'32,"107"-35"-32,0 0 0,17 0 15,-17 0-15,17 0 0,-17 0 0,17 0 16,-18 0-16,1 0 0,17 0 0,-17 0 15,17 0-15,1 0 0,-19 0 16,1 0-16,-1 0 0,1 0 16,0 0-16</inkml:trace>
  <inkml:trace contextRef="#ctx0" brushRef="#br0" timeOffset="44079.15">18679 8449 0,'-35'0'0,"-18"18"16,53-1-16,0 1 16,0 0-16,0 17 0,0-18 0,0 1 15,0 0-15,0-1 0,0 1 0,18 0 16,-18-1-16,0 1 15,17 0-15,1-18 0,-18 17 16,18-17-16,-1 0 16</inkml:trace>
  <inkml:trace contextRef="#ctx0" brushRef="#br0" timeOffset="44637.16">18944 8396 0,'0'0'16,"53"-35"0,-53 52-16,0 1 0,0 0 0,0-1 15,17 1-15,-17 0 16,18-1-16,0 1 0,-18 0 0,17-1 16,1 1-16,-18-1 0,35-17 15,-35 18-15,18-18 0,17 0 16,-17 0-16,0-18 15,-1 1-15,-17-1 16,0 1-16,0-1 0,0 0 16,0 1-16,0-1 0,0 0 15,0 1-15,0-1 16,0 0-16,0 36 47,18 0-47,-18-1 0,17 1 0,-17 0 15,0-1-15,0 1 0,18 17 16,-18 0-16,0-17 0,18 35 0,-18-35 0,17 17 16,-17-17-16,0 17 0,0 0 15,0-17-15,0 17 0,0-17 0,0-1 16,0 1-16,0 0 0,0-1 0,0 1 16,-17 0-1,-1-18-15,0 0 0,-17 0 16,35-18-16,-17 0 15,-1 1-15,0 17 0,18-18 0,0 0 16,0 1-16,0-1 16,0 0-16,0 1 0,0-1 15,18 18-15,0-17 0,-1 17 0,-17-18 16,18 18-16,-1 0 0,-17-18 0,18 18 16,0-17-16,-1 17 0,-17-18 0</inkml:trace>
  <inkml:trace contextRef="#ctx0" brushRef="#br0" timeOffset="45360.23">17498 6138 0,'-18'18'0,"0"17"0,1-17 15,-19 52-15,36-52 0,-35 17 0,35 1 16,0-1-16,0-17 0,0 17 0,0 0 16,0-17-16,0-1 0,0 1 0,18 0 15,-1-1-15,-17 1 0,36 17 16,-19-35-16,1 18 0</inkml:trace>
  <inkml:trace contextRef="#ctx0" brushRef="#br0" timeOffset="45788">20849 6068 0,'35'0'16,"-70"0"-16,106 17 0,-1 19 0,-70-19 15,0 19-15,18-19 0,-1 1 16,-17 17-16,0 0 0,18-17 16,0 17-16,-18-17 0,17 17 0,-17-17 15,0 0-15,0 34 0,0-34 0,0 0 16,0 17-16,-17 0 0,-1 1 15</inkml:trace>
  <inkml:trace contextRef="#ctx0" brushRef="#br0" timeOffset="50809.25">17815 10213 0,'0'0'0,"0"-18"15,35-35 1,-35 71 0,0 0-1,0-1-15,0 1 0,0 0 16,0-1-16,0 18 0,0-17 0,0 17 15,0-17-15,0 0 0,0-1 0,0 1 16,0 0-16,0-1 0,0 1 0,0 0 16,0-1-16,0 1 15,0-36 1,0 1 0,0-1-16,0-17 15,0 17-15,0 0 0,0 1 0,0-1 16,0 0-16,0 1 0,0-1 15,18 0-15,0 1 0,-1-1 0,-17 1 16,18-1-16,0 18 0,-1-18 0,1 18 16,-1-17-16,1 17 15,0 0-15,-1 17 0,1 1 16,0 0-16,-18 17 0,0-18 16,0 1-16,0 17 0,0-17 0,0 0 15,0-1-15,0 1 0,0 0 0,0 17 16,0-17-16,0-1 15,0 1-15,0-1 0</inkml:trace>
  <inkml:trace contextRef="#ctx0" brushRef="#br0" timeOffset="51174.58">18203 10389 0,'53'-17'15,"35"17"1,-70 0-16,0 0 0,-1 0 16,1 0-16,-1 0 0,1-18 0,0 18 15,-1 0-15,1 0 0,0 0 0,-18-18 16,17 18-16,1-17 0,-18-1 16,0 0-16,0 1 15,0-1-15,0 1 0,-18-1 16,1 18-16,-1-18 0,-17 18 15,-1 0 1,19 0-16,-18 18 0,-1 0 16,36-1-16,-17 18 0,-1 1 15,0-19-15,18 1 0,0 0 16,0-1-16,0 1 0,0 0 0,0-1 16,0 1-16,0 0 0,36-1 15,-19 1 1,19-18-16,-36 17 0,17-17 15,1 0-15,-1 0 0</inkml:trace>
  <inkml:trace contextRef="#ctx0" brushRef="#br0" timeOffset="51372.46">18820 10266 0,'0'17'31,"0"1"-31,0 0 0,-35-1 0,35 1 0,-17 0 16,-1 17-16,0-17 0,18-1 15,0 1-15,-17 0 0,-1-18 16,18 17-16,0 1 0</inkml:trace>
  <inkml:trace contextRef="#ctx0" brushRef="#br0" timeOffset="51586.07">18679 10248 0,'0'0'0,"18"18"16,-18-1-1,0 1-15,18-18 0,-1 18 0,-17-1 16,18 1-16,0-18 0,-18 18 0,17-1 15,-17 1-15,18 0 0,-1-18 16,-17 17-16,18-17 16,0 18-16</inkml:trace>
  <inkml:trace contextRef="#ctx0" brushRef="#br0" timeOffset="52184.93">18962 10248 0,'17'0'32,"1"0"-32,-1 0 0,1 0 15,0 0-15,-1 0 0,1 0 0,0 0 16,-1 0-16,1 0 0,0 0 15,-1 0-15</inkml:trace>
  <inkml:trace contextRef="#ctx0" brushRef="#br0" timeOffset="52422.3">19085 10125 0,'-18'35'15,"1"36"-15,17-54 16,0 18-16,0 1 0,0-1 16,0-17-16,0 17 0,0-17 0,0 17 15,0 0-15,0-17 0,0-1 0,0 1 16,0 0-16,0-1 0,0 1 15,0 0-15,17-1 0</inkml:trace>
  <inkml:trace contextRef="#ctx0" brushRef="#br0" timeOffset="52730.82">19826 9966 0,'-18'0'31,"1"0"-31,-1 35 0,0-17 0,-17 17 0,17 0 16,1 1-16,-1-1 0,1 0 0,-19 1 15,19 16-15,-1-16 0,0-1 16,1 0-16,-1 1 0,18-19 0,-35 19 16,35-1-16,0-18 0,0 1 0,-18 0 15,18-1-15,-18 1 0,1 0 0</inkml:trace>
  <inkml:trace contextRef="#ctx0" brushRef="#br0" timeOffset="53001.46">19367 10001 0,'53'53'31,"-35"-35"-31,-1 17 0,1-17 0,0 17 15,17 0-15,0 1 0,-17-1 0,17 0 16,-17 0-16,17 1 0,-35-1 0,35 0 16,1 1-16,-19-1 0,19-18 15,-19 1-15,19 17 0,-19-17 0,1 0 16,17-1-16,-17 1 0,-1 0 16,1-18-16</inkml:trace>
  <inkml:trace contextRef="#ctx0" brushRef="#br0" timeOffset="53174.64">20179 10530 0,'35'36'32,"-53"-19"-32,18 1 0,0 0 15,0-1-15,-17-17 0,17 18 0,-18 0 16,18-1-16,-18-17 0,18 18 0</inkml:trace>
  <inkml:trace contextRef="#ctx0" brushRef="#br0" timeOffset="53406.87">20408 10089 0,'18'0'31,"-18"36"-31,0-19 0,17 19 16,-17-19-16,18 1 0,-18 0 16,0-1-16,18 18 0,-1-17 0,-17 0 15,18-1-15,-1 1 0,1 0 16,-18-1-16</inkml:trace>
  <inkml:trace contextRef="#ctx0" brushRef="#br0" timeOffset="53790.37">20849 10054 0,'0'0'0,"0"-17"16,-18 17-1,1 17-15,-1 1 0,-17-18 0,17 17 16,0 1-16,1-18 0,-18 18 0,35-1 16,-18-17-16,0 18 0,1 0 15,17-1-15,0 1 0,-18-18 16,0 18-16,18-1 0,0 1 15,0-1-15,0 1 0,0 0 0,0-1 16,0 1-16,0 0 0,0 17 0,0-17 16,0 17-16,0-17 0,0-1 15,0 18-15,0-17 0,0 0 0,18 17 16,0 0-16,-18-17 0,0 0 0,0-1 16,17 1-16,-17-1 0,0 1 0,0 0 15,0-1-15,0 1 0,0 0 16,0-1-16</inkml:trace>
  <inkml:trace contextRef="#ctx0" brushRef="#br0" timeOffset="54719.21">21255 10742 0,'0'18'0,"0"-36"0,-18 53 0,-17 1 0,-1-1 15,19-17-15,-18 17 0,-54 18 0,54-36 16,-18 1-16,18 0 0,-36 17 15,18 0-15,0-17 0,-17-1 0,-1 19 16,-17-19-16,35 1 0,-35 17 0,0-17 16,17 0-16,-35-1 0,18 19 15,-18-1-15,1-18 0,16 19 0,1-19 16,0 1-16,-18 0 16,18-1-16,0 1 0,-18 0 0,18-18 15,0 0-15,17 0 0,0 0 0,-17 0 16,0 0-16,35-18 0,-17 18 0,-19-35 15,37 17-15,-37-17 0,36 17 16,-17-17-16,17 0 0,0-1 0,-18 1 16,19-18-16,16 18 0,-34-18 15,34 35-15,-17-35 0,18 0 0,0 18 16,-18-18-16,18 0 0,-1 18 0,19-18 16,-18 0-16,-1 0 0,19 18 0,-19-18 15,19 18-15,-1 0 0,0-18 0,1 35 16,-1-35-16,18 35 0,0-17 15,0 17-15,0 1 0,0-18 0,0 17 16,0 0-16,35-17 0,-17 17 0,17-17 16,-35 17-16,53-17 0,-35 18 0,17-36 15,0 35-15,1-17 16,-1 17-16,18-17 0,-18-18 0,0 18 16,-17 17-16,35-17 0,-18 17 0,1 0 15,-19-17-15,19 17 0,-1 1 0,-18-1 16,54 1-16,-53 17 0,35-36 0,-18 36 15,35-35-15,-17 35 0,0-18 16,0 1-16,18-1 0,-18 0 0,35 18 16,-18-17-16,-17-1 0,35 1 15,-35 17-15,36-18 0,-19 0 0,-17 18 16,35 0-16,-35-17 0,35 17 0,-17 0 16,-1 0-16,1 0 0,17 0 15,-17 0-15,17 0 0,-17 0 0,17 0 16,-18 0-16,18 0 0,-35 0 0,36 0 15,-37 0-15,19 0 0,-18 17 0,0-17 16,0 18-16,0 0 0,-18-18 16,36 35-16,-36-18 0,18 1 0,-18 0 15,36 35-15,-18-18 0,-36-17 16,36 17-16,-35-18 0,17 36 16,0-17-16,-35 17 0,36-1 15,-36 1-15,17 0 0,1 18 0,-18-18 16,0 0-16,17 0 0,-17 0 0,0-1 15,0 1-15,0 0 0,0-17 0,0 17 16,18-18-16,-18 0 0,0 0 0,0 1 16,0-1-16,0-17 0,0 17 0,0-18 15,0 19-15</inkml:trace>
  <inkml:trace contextRef="#ctx0" brushRef="#br0" timeOffset="55628.06">21784 9648 0,'-18'0'31,"1"0"-31,-1 18 0,0 0 16,-17 17-16,17-17 16,-17 35-16,17-36 0,-35 36 0,18-18 15,18 1-15,-19-19 0,1 19 16,35-1-16,-35 0 0,17-17 0,0-1 15,1 1-15,17 0 0,-18-1 0,1 1 16,-1-18-16,18 18 0,-18-18 16,18 17-16,-17-17 0,17 18 31,17-18 0,1 18-31,-18-1 0,18 1 16,17-1-16,-35 1 0,35 0 0,0 17 15,-17-17-15,17 17 0,1-17 0,16 17 16,-16-17-16,-1 17 0,0-18 0,1 1 16,-1 17-16,0-17 0,0 17 15,1-35-15,-1 36 0,-17-19 0,-1 1 16,19-1-16,-36 1 0,17 0 0,-17-1 16,18 1-16</inkml:trace>
  <inkml:trace contextRef="#ctx0" brushRef="#br0" timeOffset="55986.46">22066 9331 0,'0'0'0,"18"18"16,-18-1-16,0 1 0,0 0 15,0-1-15,0 1 0,0-1 16,0 1-16,0 0 0,0-1 0,0 1 16,0 0-16,0-1 0,0 1 15,0 0-15</inkml:trace>
  <inkml:trace contextRef="#ctx0" brushRef="#br0" timeOffset="56351.96">22242 9349 0,'53'123'31,"-53"-105"-31,-17-1 0,17 19 16,0-19-16,0 19 0,-18-19 15,18 1-15,0-1 16,-18-17-16,1 0 0,-1-17 16,1-1-1,-1 18-15,18-17 0,0-1 16,-18 0-16,18 1 0,-17-1 0,17 0 16,0 1-16,0-1 15,0 0-15,17 1 16,1 17-16,17 0 15,-17-18-15,-1 18 0,1-17 16,17 17-16,-17 0 0,17-18 0,1 18 16,-19 0-16,18 0 0,-17 0 0,0 0 15,-1 0-15,1 0 16</inkml:trace>
  <inkml:trace contextRef="#ctx0" brushRef="#br0" timeOffset="56864.75">22401 9507 0,'0'0'0,"0"18"32,18 17-32,-1-35 15,1-17-15,0 17 16,-1-18-16,-17 0 0,36 1 15,-1-36 1,-35 35-16,0 1 16,18 17-16,-36 0 31,18 35-31,-18-35 0,18 17 0,-17 1 16,17 17-16,0-17 0,0 0 15,0-1-15,0 1 0,-18 17 0,18-17 16,-18-1-16,18 1 0,0 0 15,0-1-15,0 1 0,0 0 16,0-36 15,18 0-15,0 18-16,-18-17 0,17 17 16,1 0-16,-18-18 0,18 18 0,-18-18 15,17 18-15,1 0 16,-18 18-16,0 0 15,0-1-15,0 1 0,0 0 16,0-1-16,0 1 0,0 0 16,0-1-1,0 1 1,0-1-16</inkml:trace>
  <inkml:trace contextRef="#ctx0" brushRef="#br0" timeOffset="57656.67">23054 9349 0,'0'-18'15,"0"-35"-15,-18 53 16,1 0-16,-1 0 16,18 18-16,-35-18 0,35 35 15,-36-17-15,36-1 0,-17 1 16,17 35-16,-18-36 0,18 1 0,0 0 16,0-1-16,0 1 0,0 0 0,0-1 15,18 1-15,-18 0 0,17-1 0,19-17 16,-19 0-16,1 18 15,0-18-15,17 0 0,-18-18 0,1 18 16,0 0-16,17-17 0,-35-1 0,35 0 16,-17 1-16,-18-1 0,35 0 0,-35 1 15,0-1-15,18 0 0,-18 1 0,0-1 16,0 1-16,0-1 0,0 0 16,-18 1-16,1-1 0,-1 18 15,0-18-15,1 18 0,-1 0 0,-17 0 16</inkml:trace>
  <inkml:trace contextRef="#ctx0" brushRef="#br0" timeOffset="58075.88">22278 10460 0,'0'18'15,"-18"34"-15,18-34 16,0 17-16,0-17 0,0 17 0,0-17 15,0 0-15,0 17 16,0-18-16,0 1 0</inkml:trace>
  <inkml:trace contextRef="#ctx0" brushRef="#br0" timeOffset="58420.97">22366 10530 0,'35'36'16,"-35"-19"-1,0 19-15,0-19 0,-17 1 16,17 0-16,0-1 0,0 1 0,-18-18 16,18 17-16,-18-17 0,18 18 15,-17-18 1,-1 0-16,0-18 15,18 1-15,0-1 16,0 1-16,0-1 0,0 0 16,0 1-1,18 17-15,0-18 0,-1 18 16,1-18-16,0 18 0,-1 0 0,18-17 16,1 17-16,-19 0 15,-17-18-15,36 18 0,-19 0 0,1 0 16,0 0-16</inkml:trace>
  <inkml:trace contextRef="#ctx0" brushRef="#br0" timeOffset="58837.55">22489 10672 0,'0'0'0,"0"35"15,0 18 1,18-71-1,35-17 1,-35 17-16,-18 1 16,17 17-16,1-18 0,-18 36 31,0 17-31,0-18 16,-18 1-16,1 0 0,17-1 0,0 1 15,0 0-15,-18-1 0,18 1 0,0 17 16,-18-17-16,18-1 0,0 1 15,18-36 17,0 18-32,-18-17 0,17 17 0,1-18 15,-1 1-15,1 17 0,0-18 16,-1 18-16,1 0 0,0 18 16,-1-1-1,-17 1-15,0-1 0,0 1 16,0 0-16,0-1 0,0 1 15,0 0-15,0-1 0,0 1 16,0 0 0</inkml:trace>
  <inkml:trace contextRef="#ctx0" brushRef="#br0" timeOffset="59119">23265 10619 0,'0'0'16,"18"-18"0,-18 36-16,-18-1 15,1-17-15,-1 18 0,18 0 16,-35-1-16,35 18 0,-18-17 0,1 0 15,-1-1-15,18 19 0,-35-19 0,35 1 16,0 17-16,-18-17 0,0-1 0,1 1 16,17 0-16,0-1 0,0 1 15,-18-18-15,18 18 16</inkml:trace>
  <inkml:trace contextRef="#ctx0" brushRef="#br0" timeOffset="59375.4">23054 10654 0,'0'0'0,"-35"-35"16,35 52-16,17-17 15,1 18-15,-18 0 0,35-1 16,-17 1-16,-1-1 0,1 1 15,17 0-15,-17-1 0,17 1 0,-17 0 16,17-1-16,-17 1 0,17 17 0,0-17 16,-17-1-16,0 1 0,17 0 15,-17-1-15,17 1 0,-18 0 0,19-1 16,-36 1-16,17 0 0,1-1 16</inkml:trace>
  <inkml:trace contextRef="#ctx0" brushRef="#br1" timeOffset="68675.32">26670 6315 0,'-88'106'0,"88"-71"16,0-18-16,-18 19 0,18-19 0,-35 36 15,35-35-15,0 0 0,0-1 0,0 1 16,0 0 0,0-36 15,0 0-31,0 1 16,0-1-16,0 0 0,0-17 15,0 17-15,17 1 0,-17-1 16,18-17-16,0 17 0,17-17 0,-18 17 15,-17 1-15,36-1 0,-36 0 0,35 18 16,-35-17-16,18 17 0,-1-18 16,1 18-16,-18 18 0,35-18 15,-35 17-15,18 1 0,-18 0 0,0-1 16,35 19-16,-35-1 0,0-18 0,0 1 16,0 0-16,0 17 0,0-17 0,0-1 15,0 1-15,0 17 0,0-17 16,0 0-16</inkml:trace>
  <inkml:trace contextRef="#ctx0" brushRef="#br1" timeOffset="69044.25">26846 6544 0,'88'-18'31,"-35"1"-31,-35 17 16,0 0-16,-1 0 0,1 0 0,-1 0 16,1 0-16,0 0 0,-1 0 0,1 0 15,0-18-15,-1 18 0,1-18 0,-18 1 16,18-1 0,-18 1-16,0-1 0,0 0 0,0 1 15,-18-1-15,18 0 16,-18 1-16,1 17 0,-1 0 15,0 0-15,1 17 16,-1 1-16,0 0 0,18-1 16,-17 1-16,17 0 0,0 17 0,-18-18 15,18 1-15,-17 0 0,17-1 0,0 1 16,0 0-16,0-1 0,0 1 0,17 0 16,1-1-16,-1-17 15,-17 18-15,36-18 0,-19 0 16,1 18-16,0-18 0</inkml:trace>
  <inkml:trace contextRef="#ctx0" brushRef="#br1" timeOffset="69242.14">27516 6350 0,'-35'18'31,"18"17"-31,17-17 0,-18-1 16,0 1-16,18-1 0,0 1 0,-17 0 15,17-1-15,0 1 16,-18-18-16,18 18 0</inkml:trace>
  <inkml:trace contextRef="#ctx0" brushRef="#br1" timeOffset="69442.63">27375 6385 0,'36'-17'16,"-19"17"0,-17 17-16,0 1 0,18 0 0,0-1 15,-18 1-15,17-1 0,1 1 0,-18 0 16,17-18-16,-17 17 0,0 1 15,18 0-15,0-18 0,-18 17 0,0 1 16</inkml:trace>
  <inkml:trace contextRef="#ctx0" brushRef="#br1" timeOffset="69706.52">27587 6332 0,'-35'-17'31,"70"17"-31,-17 0 0,-1 0 16,1 0-16,17 0 0,-17 0 0,-1 0 15,1 0-15,17 0 0,-17 0 16,0 0-16,-1 0 0</inkml:trace>
  <inkml:trace contextRef="#ctx0" brushRef="#br1" timeOffset="69924.5">27710 6174 0,'-70'70'15,"70"-35"1,18 1-16,-18-19 0,17 54 16,1-36-16,-18-17 0,0 17 0,0-17 15,0-1-15,0 1 0,0 0 0,0-1 16,17 1-16,-17 0 0,0-1 15,18-17-15</inkml:trace>
  <inkml:trace contextRef="#ctx0" brushRef="#br1" timeOffset="70161.55">28116 6121 0,'0'0'0,"-17"17"16,-1 19-1,18-1-15,-18-17 0,1 17 0,-1 0 16,18 0-16,-35 1 0,35-1 0,0-17 16,-36 17-16,36-18 0,0 19 0,-17-19 15,17 1-15,-18 0 0,0-1 0,18 1 16,0 0-16,-17-1 0</inkml:trace>
  <inkml:trace contextRef="#ctx0" brushRef="#br1" timeOffset="70387.6">27816 6262 0,'36'0'15,"-19"17"-15,-17 1 16,35 17-16,-35-17 0,18 17 0,-18-17 16,35 35-16,-35-36 0,18 19 15,-18-19-15,18 1 0,-18 17 0,17-17 16,1 17-16,-18-17 16,18 0-16,-18-1 0,0 18 0,17-35 15</inkml:trace>
  <inkml:trace contextRef="#ctx0" brushRef="#br1" timeOffset="70591.06">28257 6385 0,'0'0'15,"53"-35"1,-18 35-16,1 0 15,-19 0-15,19 0 0,-19 0 0,19 0 16,-19 0-16,1 0 0,17 0 16,-17 0-16,-18-18 0,17 18 0,1 0 15</inkml:trace>
  <inkml:trace contextRef="#ctx0" brushRef="#br1" timeOffset="70778.73">28345 6438 0,'0'71'31,"36"-71"-31,-19 0 0,1 0 16,0 0-16,17 0 0,-17 0 15,-1 0-15,1 0 0,0 0 0,-1 0 16,1 0-16</inkml:trace>
  <inkml:trace contextRef="#ctx0" brushRef="#br1" timeOffset="71162.39">29492 6068 0,'-88'88'16,"88"-70"-16,-35 17 15,35 18-15,-18-18 0,-17 0 0,35 1 16,-18-1-16,0-17 0,18 34 16,0-34-16,-17 0 0,17-1 0,-18 1 15,18 0-15,-18-1 0,18 1 0,0 0 16</inkml:trace>
  <inkml:trace contextRef="#ctx0" brushRef="#br1" timeOffset="71371.71">29122 6209 0,'0'0'0,"0"-18"0,17 18 16,1 0-16,-1 18 15,1 0-15,17 17 0,-35-18 16,36 36-16,-36-35 0,17 17 0,1-17 16,0 17-16,-1-17 0,1-1 0,0 19 15,-1-36-15,1 35 0,-18-17 0,35-18 16,-35 17-16,18 1 0</inkml:trace>
  <inkml:trace contextRef="#ctx0" brushRef="#br1" timeOffset="71569.34">29580 6368 0,'0'0'16,"53"-18"-16,88 0 15,-105 18 1,-19 0-16,1-17 0,17 17 0,-17 0 15,-1 0-15,1 0 0,0 0 0,-1 0 16,1 0-16</inkml:trace>
  <inkml:trace contextRef="#ctx0" brushRef="#br1" timeOffset="71792.38">29845 6121 0,'-35'70'31,"35"-52"-31,0 0 0,17 34 0,-17-34 16,18 17-16,-18-17 0,0 17 0,0 1 15,0 16-15,0-34 16,0 0-16,0-1 0,0 1 15</inkml:trace>
  <inkml:trace contextRef="#ctx0" brushRef="#br1" timeOffset="72028.55">30233 6050 0,'53'71'31,"-53"-36"-31,0 0 0,0 1 0,0-19 16,0 18-16,0-17 0,17 17 0,-17 1 16,0-19-16,18 19 0,-18-19 0,0 18 15,0-17-15,0 0 0,0 17 16</inkml:trace>
  <inkml:trace contextRef="#ctx0" brushRef="#br1" timeOffset="72812.39">26705 7549 0,'-71'36'15,"71"-1"-15,0 0 16,0-17-16,0 0 16,0 34-16,0-34 0,-17 17 0,17-17 0,0 35 15,0-18-15,0-17 0,0 0 16,0-1-16,17-17 31,-17-17-15,0-1-16,18 0 0,0 1 0,-18-1 15,0-17-15,35 17 0,-17-17 0,-18 17 16,17-17-16,1 17 0,-18-17 0,35 17 16,-17 1-16,0-1 0,-1 0 15,1 1-15,-1 17 0,1-18 16,0 18-16,-1 0 0,1 18 0,0-1 16,-18 19-16,0-19 0,17 1 0,-17 17 15,0-17-15,0 17 0,0-17 16,0-1-16,0 19 0,0-19 0,0 1 15,0 0-15,0-1 0,0 1 16</inkml:trace>
  <inkml:trace contextRef="#ctx0" brushRef="#br1" timeOffset="73134.2">27023 7867 0,'88'-35'31,"-71"35"-31,19 0 0,-1-18 16,0 18-16,-35-18 16,18 18-16,0-17 0,-1 17 0,1-18 15,-1 0-15,1 1 16,-18-1-16,0 1 0,0-1 16,-18 0-1,1 18-15,-1 0 0,1 0 16,-1 0-16,0 0 0,1 0 0,-1 0 15,0 18-15,1 0 0,17-1 0,-18 1 16,0 17-16,1-17 0,17-1 0,0 19 16,0-19-16,0 1 0,0 17 0,0-17 15,0 0-15,17-1 0,1-17 16,0 18-16,-18-1 0,17-17 16,1 0-16,17 0 0,-17 0 15</inkml:trace>
  <inkml:trace contextRef="#ctx0" brushRef="#br1" timeOffset="73328.84">27622 7602 0,'0'0'0,"-17"18"31,-19 0-31,19-1 0,-1 1 0,0 17 16,18-17-16,-17-1 0,-1 19 0,1-36 15,17 35-15,-18-35 0,18 18 16,-18-1-16,18 1 0</inkml:trace>
  <inkml:trace contextRef="#ctx0" brushRef="#br1" timeOffset="73508.5">27411 7673 0,'17'18'16,"-17"-1"0,36 1-16,-36-1 0,17 1 0,1 17 0,-1-17 15,-17 0-15,36-18 0,-36 17 16,17 1-16,1 0 0,0-1 0,-1 1 16,1-18-16</inkml:trace>
  <inkml:trace contextRef="#ctx0" brushRef="#br1" timeOffset="73761.41">27746 7497 0,'70'35'31,"-52"-18"-31,0 1 16,-1 0-16,1-18 0,-1 17 0,1-17 15,0 18-15,-1-18 0,1 0 0,0 0 16,-1 0-16,1-18 0,0 1 16,-18-1-16,35-17 0,-35 17 15,0 1-15,18-1 0,-18-17 0,17 17 16,-17 0-16,0 1 0,0-19 16,0 19-16,0-1 0,-17 18 15,-1-18-15</inkml:trace>
  <inkml:trace contextRef="#ctx0" brushRef="#br1" timeOffset="73956.45">27993 7461 0,'0'0'15,"0"36"-15,0-1 0,0 18 0,0-18 16,0 53-16,0-53 0,0 1 0,17-1 16,-17 0-16,18 1 0,-18-1 0,0-17 15,0 17-15,0-18 0,18 19 0,-18-19 16,0 1-16,0 0 0,0-1 15,0 1-15,0 0 16</inkml:trace>
  <inkml:trace contextRef="#ctx0" brushRef="#br1" timeOffset="74228.3">28451 7673 0,'-17'-18'31,"34"18"-31,19 0 0,-1 0 15,0 0-15,0-17 0,1 17 16,-1 0-16,0 0 0,1 0 0,-19-18 16,18 18-16,1 0 0,-19 0 0,19-18 15,-19 18 1</inkml:trace>
  <inkml:trace contextRef="#ctx0" brushRef="#br1" timeOffset="74427.67">28487 7743 0,'0'0'0,"-36"36"16,1 17-16,53-53 16,17 0-16,-17 0 0,17 0 15,-17 0-15,17 0 0,0 0 16,0 0-16,-17 0 0,17 0 0,1 0 0,-19 0 15,18-18-15,1 18 16</inkml:trace>
  <inkml:trace contextRef="#ctx0" brushRef="#br1" timeOffset="74727.67">29280 7479 0,'53'70'31,"-53"-52"-31,18 0 0,-18-1 16,18-17-16,-18 18 0,35 0 0,0-1 16,-17-17-16,17 0 0,0 0 15,-17 0-15,17 0 0,0 0 16,-17-17-16,0-1 0,-1 18 0,1-18 15,0 1-15,-1-1 0,-17 0 16,0-17-16,36 18 0,-36-1 0,0 0 16,0 1-16,0-19 0,0 19 0,0-1 15,0 0-15,-18 1 0</inkml:trace>
  <inkml:trace contextRef="#ctx0" brushRef="#br1" timeOffset="74953.61">29527 7638 0,'0'0'0,"-17"35"0,-1 106 31,18-106-31,0-17 0,0 35 0,0-35 16,0-1-16,0 18 0,0-17 0,0 0 15,0-1-15,18 1 0,-1 0 0,-17-1 16,0 1-16,0 0 0,0-1 0,0 1 16</inkml:trace>
  <inkml:trace contextRef="#ctx0" brushRef="#br1" timeOffset="77494.25">32138 9102 0,'-159'-53'16,"106"35"-16,18 18 0,-18 0 15,-35-18-15,35 18 0,0 0 16,-18 0-16,18 0 0,-17-17 0,-1 17 16,1 0-16,-18-18 0,17 18 0,-17 0 15,17-17-15,-17 17 0,0 0 16,35 0-16,-35 0 0,17-18 0,-17 18 16,0 0-16,0 0 0,17 0 15,-17-18-15,0 18 0,0 0 0,-1 0 16,1 0-16,0 0 0,0 0 0,0 0 15,-1-17-15,1 17 0,0 0 0,0 0 16,0-18-16,17 18 0,-17 0 0,0 0 16,17 0-16,1-18 0,-1 18 15,0 0-15,1 0 0,17-17 0,-18 17 16,18 0-16,1 0 0,-19 0 16,18 0-16,-17 0 0,17 0 0,0 0 15,0 0-15,-18 0 0,18 0 0,18 0 16,-18-18-16,18 18 0,17 0 15,-17 0-15,0 0 0,-1 0 0,19 0 16,-19 0-16,19 0 0,-18 0 0,17 0 16,0 0-16,1 0 0,-19 0 0,19 0 15,-1 0-15,0 0 16,1 0-16,-1 0 16,18 18-16,0-1 15,0 1-15,0 0 0,0-1 0,0 36 16,0-18-16,0 1 0,0 17 15,0 0-15,0 0 0,0-1 0,-17 1 16,17 0-16,0 18 0,0-18 0,0 0 16,0 0-16,0-18 0,0 18 15,17 0-15,-17-18 0,0 18 16,0 0-16,18-18 0,-18-17 16,0-1-16,0 1 0,17 0 0,-17-1 15,18-17-15,17 0 16,1 0-16,-19 0 0,19 0 15,-1 0-15,-18 0 0,19 0 0,17-17 16,-18 17-16,35 0 0,-17 0 16,0 0-16,35 0 0,-17 0 15,17 0-15,0 0 0,18 0 0,-18 0 16,1 0-16,17 0 0,17 0 0,-35 17 16,36-17-16,-36 18 0,35-18 0,-17 0 15,0 18-15,0-18 0,17 17 16,-17-17-16,18 18 0,-1-18 15,-17 17-15,17-17 0,-17 18 0,0-18 16,0 18-16,0-18 0,0 0 0,-18 0 16,0 0-16,0 0 0,0 0 0,-17 0 15,-1 0-15,1 0 0,-18 0 0,17 0 16,-17 0-16,0 0 0,-17 0 0,-1 0 16,18 0-16,-36 0 0,19 0 0,-1 0 15,-17 0-15,17 0 0,0 0 16,-17 0-16,-1 0 15,1 0-15,-18-18 16,0 0-16,0 1 16,0-1-16,0 1 15,0-1-15,0 0 0,0-17 0,-18 0 16,1-1-16,17 1 0,0-18 0,0 36 16,0-36-1</inkml:trace>
  <inkml:trace contextRef="#ctx0" brushRef="#br1" timeOffset="78654.56">26705 5891 0,'0'-17'15,"-71"-36"1,54 53-16,-18 0 0,17 0 0,0-18 16,-17 18-16,0 0 0,-1 0 15,1 0-15,0-17 0,0 17 0,-18 0 0,35 0 16,-17 0-16,-18 0 0,18 0 16,-1 0-16,19 0 0,-19-18 0,19 18 15,-18 0-15,17 0 0,0 0 0,1 0 16,-1 0-16,0 0 0,1 0 15,-1 0-15,0 18 16,1-18-16,17 17 16,0 1-16,-18 17 0,18-17 15,-18 17-15,18-17 0,0 35 16,0-1-16,0-16 0,0-1 0,0 18 16,0 0-16,0-18 0,0 18 15,0 0-15,0 0 0,0 17 16,0 1-16,-17 0 0,17-18 0,0 17 15,0 1-15,0-18 0,0 17 0,-18 1 16,18-18-16,-17 17 0,17 1 0,0-18 16,0 17-16,0 1 0,-18-18 15,18 17-15,0 1 0,-18-18 0,18 17 16,-17 1-16,17-18 0,0 17 0,0-17 16,0 18-16,0-1 0,0 18 15,0-17-15,0 0 0,0-1 16,0 1-16,0-1 0,0 1 0,0-18 15,17 17-15,-17 1 0,0-18 0,18 17 16,-18-17-16,0 0 0,18 0 0,-18 0 16,0 18-16,0-36 0,0 18 15,17 0-15,1-18 0,-18 18 0,0-18 0,0 0 16,0 1-16,0-1 0,0 0 16,0 0-16,0 1 0,0-19 15,0 1-15,0 0 0,0 17 16,0-17-16,0-1 0,17 1 0,-17-1 15,0 1-15,0 0 0,18-1 16,-18 1-16,0 0 0,0-1 0,18-17 16,-18 18-16,0 0 0,35-18 15,-35 17-15,35 1 0,-17-18 0,0 18 16,-1-18-16,36 17 0,-18-17 0,18 0 16,-17 0-16,34 18 0,-17-18 15,0 0-15,0 0 0,0 0 0,-18 0 16,36 0-16,-18 0 15</inkml:trace>
  <inkml:trace contextRef="#ctx0" brushRef="#br1" timeOffset="79965.17">30021 6809 0,'0'0'0,"-123"-106"16,87 53-16,19 18 15,-18-18-15,35 0 16,-18 17-16,0-34 0,1 35 16,17-18-16,0 0 15,-18 0-15,0 18 0,18-1 16,0-17-16,0 18 15,18-18-15,0 18 0,-18-18 16,35 18-16,-17-18 16,-1 18-16,18-1 0,1 1 15,-1 0-15,-17 17 16,17 0-16,0 1 0,0-1 16,1 1-16,-1 17 15,18-18-15,-18 18 16,18 18-16,0-18 0,0 17 15,-18 1-15,18-1 0,-18-17 0,54 53 16,-72-35-16,19 17 0,16-17 0,-16 17 16,-36-17-16,53 35 0,-53-36 15,35 19-15,-35-1 0,0 0 0,35 18 16,-35-18-16,0 1 0,0-1 0,0 18 16,0-18-16,-17 18 0,17-18 0,-18 1 15,18 17-15,0-18 0,0 18 16,-18-18-16,1 18 0,17-18 15,0 18-15,-18 0 0,0 0 0,1-18 16,17 18-16,-18-18 0,0 1 0,18 17 16,0-18-16,-17 0 0,17 18 0,-18-18 15,1 1-15,17 17 0,0-18 16,0 0-16,-18 18 0,0-18 0,18 1 16,-17-1-16,17 0 0,-36 0 0,36 1 15,-17-1-15,-1 0 0,0 18 0,18-35 16,-35 35-16,17-18 0,1-17 15,-1 17-15,18 0 0,-35 1 16,17-19-16,1 18 0,-1-17 0,-17 0 16,17-1-16,0 1 0,1 0 0,-18-1 15,17 1-15,0-18 0,1 18 0,-19-18 16,36 17-16,-35-17 0,17 0 16,-17 0-16,35-17 0,-35-1 15,17 0-15,1 1 0,-1-19 16,18 19-16,-35-19 0,35 1 0,0 0 15,-18 0-15,18-18 0,-18 17 0,1-17 16,17-17-16,0 17 0,0-18 16,0 1-16,17 35 0,-17-18 15,0 0-15,18-18 16</inkml:trace>
  <inkml:trace contextRef="#ctx0" brushRef="#br1" timeOffset="81816.37">26546 11730 0,'0'-18'15,"0"-17"1,0 0-16,-17 35 0,-19 0 16,36-18-16,-35 18 0,35-18 0,-18 18 15,-17-17-15,0-1 0,17 18 0,-52-18 16,52 18-16,-35-35 0,18 35 0,0 0 15,-18-17-15,17 17 0,-16 0 16,34 0-16,-17 0 0,17 0 16,-17 0-16,17 0 0,-17 0 0,35 17 15,-18-17-15,18 18 0,0-1 16,-18 1-16,18 0 0,0-1 0,0 19 16,0-19-16,18 36 15,-18 0-15,0 0 0,0 0 0,18 0 16,-18 0-16,0 17 0,0-17 0,0 18 15,0-18-15,0 17 0,0 1 16,0 17-16,0-17 0,-18 17 16,18 0-16,0 0 0,-18 0 0,1 1 15,17-1-15,0 0 0,-18 0 0,1 0 16,17 1-16,0-19 0,0 18 16,0-17-16,0 17 0,0-17 0,0-1 15,17 1-15,1 17 0,-18-18 16,35 19-16,-35-1 0,18 0 15,-18-17-15,0-1 0,17 1 0,1-1 16,-18-17-16,0 0 0,0-18 16,18 1-16,-18-19 0,0 36 0,0-18 15,0-17-15,0 0 16,17-18-16,-17 17 16,18-17-16,0 0 0,-1 0 15,19 18-15,-19-18 0,18 0 0,1 18 0,-19-18 16,19 0-16,17 0 0,-18 0 15,0 0-15,18 0 0,-35 0 0,17 0 0,0 0 16,0 0-16,-17-18 0</inkml:trace>
  <inkml:trace contextRef="#ctx0" brushRef="#br1" timeOffset="82699.57">26723 16175 0,'35'53'15,"-53"-53"-15,1 0 16,-1 0-16,-17 0 0,-1 17 16,-16-17-16,16 0 0,-17 0 0,36 0 15,-36 18-15,18-18 0,-18 0 0,35 0 16,-35 0-16,18 0 0,0 0 0,17 0 16,-17 0-16,-1 0 0,36 18 0,-17-18 15,-1 17-15,0 1 0,18 0 16,0-1-16,0 1 0,0 0 0,-17 17 15,17 0-15,0 0 0,0 1 0,0 17 16,0-1-16,0-16 0,0 34 0,0-17 16,0 0-16,0 18 0,0-1 0,0 1 15,-18-1-15,18 19 0,0-19 16,0 18-16,-17 0 0,17-17 16,0 17-16,-18-17 0,0 17 0,18-17 15,0-1-15,0 1 0,0-1 0,0-17 16,0 18-16,0-36 0,0 18 0,0 0 15,0-18-15,0 18 0,0-18 16,0-17-16,0 17 0,0-17 0,0-1 16,0 1-16,0 0 0,0-1 0,0 1 15,0 0-15,0-1 16,18-17-16,0 0 16,-18 18-16,17-18 0,1 18 15,-1-18-15,19 0 16,-19 0-16,1 0 0,0 0 0,-1 0 15,1 0-15,0 0 0,-1 0 0,1 0 16,-1 0-16,1 0 0,0 0 0,-1 0 16</inkml:trace>
  <inkml:trace contextRef="#ctx0" brushRef="#br1" timeOffset="84407.7">27146 2399 0,'0'0'0,"-35"0"0,-1-18 16,-16 18-16,16 0 0,-17-17 0,18 17 16,-18 0-16,-53-18 0,71 18 0,-18-18 15,18 18-15,-18 0 0,18 0 16,-1 0-16,1 0 0,0 0 0,17 0 15,-17-17-15,17 17 0,-17 0 0,17 0 16,1 0-16,-1 0 16,18 17 15,0 1-31,0 17 16,-18-17-16,18 17 0,-17-17 15,17 17-15,0-17 0,-35 35 0,35-18 16,0 0-16,-18 18 0,18 0 15,-18-18-15,1 18 0,17 0 0,0 0 16,-18-18-16,0 18 0,18 0 0,0 0 16,-17 0-16,17-18 0,-18 18 0,0 0 15,18-18-15,0 18 0,-17-17 16,-1 16-16,18-16 0,0 17 16,0-18-16,-17 18 0,17-18 0,-18 0 15,0 1-15,18-1 0,0 0 0,0 1 16,0-1-16,-17 0 0,17-17 0,-18 17 15,18 0-15,0-17 0,-18 17 0,18-17 16,0 17-16,0-17 0,0 17 0,-17-17 16,17-1-16,-18 19 0,18-19 15,0 1-15,0 17 0,0-17 0,0-1 16,0 19-16,0-19 0,0 19 0,0-19 16,0 19-16,0-19 0,0 18 15,18 1-15,-18-19 0,17 19 0,-17-19 16,0 1-16,0 0 0,0 17 0,18-18 15,-18 1-15,0 0 0,0-1 16,0 1-16,0 0 16,0-1-1,0 1 1,0 0-16,0-1 16,18-17 62,-1 0-78,19 0 15,-19 0-15,18 0 0,1-17 16,-19 17-16,36-18 0,-17 18 0,16-18 16,-16 18-16,17 0 0,-18 0 0,18 0 15,-18 0-15,18 0 0,-18 0 0,1 0 16,-19 0-16</inkml:trace>
  <inkml:trace contextRef="#ctx0" brushRef="#br1" timeOffset="86316.4">25029 7673 0,'-35'0'16,"-18"0"-16,-17 0 0,52 0 16,-17 0-16,-1 0 0,-16 0 0,16 0 15,-17 0-15,18 0 0,-18-18 0,18 18 16,-18 0-16,0 0 0,-18 0 15,19 0-15,-19-17 0,0 17 0,1 0 16,17 0-16,-35 0 0,35-18 16,-18 18-16,-17 0 0,0-18 0,35 18 15,-35 0-15,0-17 0,17 17 0,0 0 16,1-18-16,-1 18 0,1 0 16,-1-18-16,18 18 0,0 0 0,0-17 15,-17 17-15,52 0 0,-52 0 0,52 0 16,-52 0-16,52 0 0,-17 0 15,-1 0-15,19 0 0,-19 0 0,1 0 16</inkml:trace>
  <inkml:trace contextRef="#ctx0" brushRef="#br1" timeOffset="86940.53">25135 7867 0,'-35'0'16,"-36"35"0,54-35-16,-1 0 0,0 0 0,1 0 15,-18 0-15,17 0 0,-17 0 0,-18 0 16,17-17-16,-16 17 0,-1 0 0,0 0 16,-18 0-16,18-18 0,-17 18 0,17 0 15,-35 0-15,17 0 0,0 0 16,-17 0-16,18-18 0,-19 18 15,19-17-15,-1 17 0,-17-18 0,18 18 16,-1-18-16,1 18 0,-1-17 0,0-1 16,18 18-16,-17-18 0,17 18 0,0-17 15,-17 17-15,52 0 0,-53-18 16,54 18-16,-36-17 0,35 17 0,0 0 16,-17 0-16,0 0 0,17 0 15,1 0 1,-1 0-1</inkml:trace>
  <inkml:trace contextRef="#ctx0" brushRef="#br1" timeOffset="87597.66">23283 7338 0,'71'-53'16,"-89"53"0,0 0-16,18 17 0,-35-17 15,35 18-15,-18-18 0,-17 18 0,18-18 16,-1 17-16,0-17 0,-17 18 0,0 0 16,17-1-16,-17-17 0,0 18 15,-18 0-15,17 17 0,19-35 0,-19 18 16,1-1-16,-18 1 0,36-18 0,-19 17 15,1 1-15,17-18 0,1 18 0,-19-18 16,19 17-16,-1-17 0,1 18 16,-1-18-16,-17 0 15,35 18-15,0-1 63,0 1-48,17 0 1,1-18-16,0 17 16,17 1-16,-18-1 0,1-17 15,0 18-15,17 0 0,0-1 0,-17 1 16,17 0-16,0-1 0,-17-17 0,17 18 16,1 0-16,-1-1 0,0 1 15,1 0-15,-19-18 0,1 0 0,17 17 0,-17-17 16,17 18-16,-35-1 0,35-17 15,-17 0-15,-18 18 0,18-18 16,-1 0-16</inkml:trace>
  <inkml:trace contextRef="#ctx0" brushRef="#br1" timeOffset="91591.64">30586 6632 0,'17'0'31,"-17"18"-15,0 0 15,0-1-31,0 1 16,-17-18-1,17 17-15,-18-17 0,0 0 0,18 18 16,-17 0-16,-1-1 16,0-17-16,1 18 0,-1-18 15,0 0-15,1 18 16,-1-18-16,1 0 0,-1 0 0,-17 0 15,-1 0-15,19 0 0,-19 0 16,19 0-16,-18 0 0,-1 0 16,19 0-16,-19-18 0,19 18 0,-1 0 15,-17-18-15,17 18 0,-17-17 16,17-1-16,-17 0 0,0 1 0,17-1 16,0 1-16,1-1 0,-18 0 0,35 1 15,-18-1-15,-17 0 0,35 1 16,-53-54-1,35 53-15,0 1 0,18-18 0,0 17 16,-17 0-16,-1 1 0,18-19 16,0 19-16,0-1 0,0 0 0,0-17 15,0 18-15,0-1 0,0 0 0,0 1 16,0-1-16,0 0 0,0 1 0,0-19 16,18 19-16,-1-1 0,-17 0 15,0-17-15,18 18 0,0-1 0,-18 0 16,17 18-16,-17-17 15,18-19-15,0 36 0,-18-17 0,35 17 16,-35-18-16,18 18 0,-18-18 0,17 18 16,1-17-16,17-1 0,-17 18 15,17-17-15,0 17 16,-17 0-16,0-18 0,-1 18 16,18 0-16,-17-18 0,0 18 0,-1 0 15,19 0-15,-19 0 0,19 0 16,-1 0-16,-18 0 0,19 0 15,-1 0-15,-17 18 0,-1-18 16,1 0-16,17 18 0,-17-18 0,17 0 16,-35 17-16,35-17 0,-17 18 15,17-1-15,-35 1 0,36-18 16,-19 18-16,-17-1 0,36-17 16,-36 18-16,17 0 0,18-1 15,-35 1-15,0 0 0,18-1 0,0 1 16,-18-1-16,0 1 0,17 0 15,1-1-15,-18 1 0,18 0 0,-18-1 16,0 1-16,0 0 0,0-1 0,0 1 16,17 0-16,-17-1 0,0 1 0,0-1 15,0 1-15,18-18 0,-18 18 0,0-1 16,0 1-16,0 0 0,0-1 16,0 1-16,0 0 0,0-1 15,0 1-15,0-1 0,0 1 16,0 0-16,0-1 15,0 1-15,-18-18 16,18 18 0,-17-18-16</inkml:trace>
  <inkml:trace contextRef="#ctx0" brushRef="#br1" timeOffset="98107.97">17127 14146 0,'35'18'31,"-17"-18"-15,-18-18-1,18 1 1,-18-1-16,0 0 16,0 1-16,0-1 15,0 1-15,0-1 0,0 0 16,0 1-16,0-1 0,0 0 0,0 1 16,0-1-16,-18 18 0,18-18 0,-18 1 15,1 17-15,17-18 0,0 1 16,-18 17-16,1-18 0,17 0 15,-18 18-15,-17 0 0,17 0 16,0 0-16,1 18 16,17 0-16,-36-1 0,36 1 15,0-1-15,-17 1 0,-1 17 0,18-17 16,0 17-16,0 1 0,0-1 16,0-18-16,0 19 0,0-19 0,0 19 15,0-19-15,0 1 0,0 0 0,0 17 16,18-17-16,-1-18 0,-17 17 0,0 1 15,18-18-15,0 17 0,-1-17 16,1 18-16,0-18 16,-1 0-16,1 0 0,-18-18 15,18 18-15,-18-17 0,17-1 16,1 1-16,-18-1 0,0-17 0,0 17 16,17 0-16,1-35 0,-18 36 15,0-19-15,0 1 0,0 0 0,0 0 16,0-1-16,0 1 0,0 0 0,0 0 15,0-18-15,0 35 0,0-35 16,0 18-16,0-1 0,0 19 0,0-18 16,0-1-16,0 1 0,0 17 0,0-17 15,-18 0-15,18 17 0,0 1 0,0-19 16,0 19-16,0-1 16,0 0-16,0 1 0,0-1 15,0 0 1,0 36 15,0 0-31,0-1 0,0 1 16,0 0-16,0-1 0,0 1 0,0 17 15,0-17-15,0 17 0,18 0 0,-18-17 16,0 35-16,0-18 0,18 0 0,-18 18 16,0-17-16,17-1 0,1 0 15,-18 18-15,0-18 0,18 1 0,-1-1 16,-17 0-16,0 1 0,0-1 0,18 0 15,-18-17-15,0 17 0,0-17 0,0 17 16,0-17-16,0 17 16,0-17-16,0-1 0,0 1 15</inkml:trace>
  <inkml:trace contextRef="#ctx0" brushRef="#br1" timeOffset="98674.45">17533 13917 0,'0'0'0,"-71"-53"31,71 36-31,36-1 16,-36 0-16,17 1 0,1 17 0,-1-18 16,1 18-16,0 0 0,17-18 15,-17 18-15,-1 18 16,1-18-16,-18 18 15,0-1-15,0 1 0,0 0 0,0-1 16,0 1-16,0-1 0,0 19 0,0-19 16,0 1-16,0 17 0,0-17 0,0 0 15,0-1-15,-18 18 0,1-17 16,17 0-16,-18-1 0,18 1 16,-18 0-16,1-1 0,17 1 0,-18 0 15,0-1 1,18 1-1</inkml:trace>
  <inkml:trace contextRef="#ctx0" brushRef="#br1" timeOffset="98961.64">17886 13723 0,'-18'0'31,"0"0"-31,18 18 0,0-1 0,0 1 16,0 0-16,-17-1 0,-1 19 0,18-1 16,0-18-16,0 19 0,0-19 0,0 1 15,0 35-15,0-35 0,0-1 16,0 1-16,0-1 0,0 1 0,18 0 15,-18-1-15,17 1 0,-17 0 0,36-1 16,-36 1-16,17-18 0,19 0 16,-19 18-16,1-18 0,-1 0 15</inkml:trace>
  <inkml:trace contextRef="#ctx0" brushRef="#br1" timeOffset="99788.17">19032 13952 0,'53'-35'31,"-53"17"-31,0 1 16,0-1-16,0 1 0,0-19 16,0 19-16,0-1 15,-18 18-15,1-35 0,17 17 0,0 0 16,-18 1-16,18-1 0,-18 0 0,1 18 15,17-17-15,-18 17 0,1 0 0,-1 0 16,-17 0-16,-1 17 16,19 19-16,-1-19 0,0 1 15,1 17-15,17-17 0,-18 17 0,18 1 16,0-1-16,0-18 0,0 19 16,0-19-16,0 19 0,0-19 0,18 19 15,-1-19-15,-17 1 0,18-1 0,0 1 16,-1 0-16,19-1 0,-19 1 15,1-18-15,0 0 16,-1 0-16,1 0 0,17-18 16,-35 1-16,18-1 0,-18 0 15,0-17-15,0 18 0,35-19 0,-35 19 16,0-19-16,0 1 0,0 0 0,0 17 16,0-35-16,0 18 0,0 0 15,0-1-15,0-17 0,0 18 0,0 0 16,0 0-16,18-18 0,-18 17 0,0 1 15,0 0-15,0 0 0,0 17 0,0-17 16,0-1-16,0 1 0,0 18 16,0-1-16,0 0 0,0 1 0,0-1 15,0 0-15,0 1 0,0 34 47,0 1-47,0 0 0,0 17 16,17 0-16,-17 18 0,0-18 15,18 1-15,-18-1 0,0 18 0,0-18 16,0 18-16,0-18 0,0 18 0,18-18 16,-18 1-16,17-1 0,-17 18 15,0-35-15,0 35 0,0-36 0,0 18 16,0-17-16,0 0 0,0 17 0,0-17 16,18-1-16,-18 1 0,0 0 0,0-1 15,0 1-15,0-1 16</inkml:trace>
  <inkml:trace contextRef="#ctx0" brushRef="#br1" timeOffset="100452.41">19314 13617 0,'0'0'0,"18"-17"15,-18 34 1,0 18-16,18-35 0,-18 36 16,0-19-16,0 1 0,0 0 0,17 17 15,1-35-15,0 18 0,-18-1 0,35 1 16,-35 0-16,17-18 16,1 0-16,-18 17 0,18-17 0,-1 0 15,1 0-15,0 0 16,-1-17-16,-17-1 0,18 0 15,-18 1-15,0-1 0,0 0 0,0 1 16,0-1-16,0-17 0,0 17 16,18 0-16,-18 1 0,0-18 0,0 17 15,0 0-15,0 1 0,0-1 0,0 0 16,0 1-16,0-1 16,17 18-1,-17 18 1,18-1-16,0 1 15,-18 0-15,0 17 0,0-17 16,17 17-16,-17-18 0,0 36 0,18-17 16,-18-19-16,17 19 0,-17-1 0,18 0 15,-18 0-15,18 1 0,-18-19 0,17 36 16,-17-35-16,0 35 0,0-36 0,0 1 16,0 17-16,0-17 0,0 17 0,0-17 15,0 0-15,0-1 0,0 1 16,0 0-16,0-1 15,-17-17 1,17-17-16,-18 17 0,0-18 16,18 0-16,-17 1 0,-1-1 0,18 0 15,0 1-15,0-1 0,-17 0 0,17 1 16,0-1-16,0 0 16,0 1-16,17 17 0,-17-18 0,0 1 15,35 17-15,-35-18 0,36 0 16,-36 1-16,17 17 0,1-18 15,0 18-15,-18-18 16,17 18-16,1 0 0,0 0 16</inkml:trace>
  <inkml:trace contextRef="#ctx0" brushRef="#br1" timeOffset="101637.54">17462 16510 0,'36'-18'31,"-36"1"-31,0-1 0,0 0 16,0 1-16,0-1 0,0-17 0,0 17 15,0-17-15,-18-18 0,18 35 16,-18 1-16,18-1 0,0-17 0,-17 17 15,-1 1-15,0-1 0,18 0 16,-35 1-16,35-1 0,-18 18 0,1 0 16,-1-18-16,-17 18 15,17 18-15,1-18 16,-1 35-16,18-17 0,-18 17 16,18-17-16,-17 17 0,17 0 0,0 1 15,0 17-15,0-18 0,0 0 0,35 0 16,-35-17-16,0 17 0,0 1 0,35-19 15,-35 19-15,18-19 0,17 1 0,-35-1 16,35-17-16,-17 36 16,17-36-16,1 17 0,-19-17 15,1 0-15,0 0 0,-18-17 16,17-1-16,1 0 0,-18-17 16,17 18-16,-17-19 0,0 1 15,18 0-15,-18-1 0,0 1 0,0-18 16,0 18-16,-18-18 0,18 18 0,0-1 15,0-16-15,0-1 0,-17 17 16,17-17-16,-18 1 0,1 16 0,17 1 16,0-18-16,-18 18 0,0 0 15,18-1-15,0 1 0,-17 0 0,17-1 16,-18 1-16,18 0 0,-18 0 0,18 17 16,0-35-16,0 35 0,0 1 0,0-1 15,0 0-15,0 1 0,0-1 0,0 1 16,0-1-1,0 36 32,0-1-47,0 1 0,36 17 0,-36-17 16,17 17-16,-17 0 0,0 1 0,18 17 16,0-18-16,-18 18 0,0 0 0,17 0 15,1-1-15,-1 1 0,-17 18 16,0-18-16,18 17 0,0-17 0,-18 0 15,0 0-15,17 0 0,1 0 16,-18-18-16,18 18 0,-18-18 0,0 18 16,17-17-16,-17-19 0,18 36 0,-18-35 15,18 17-15,-18-17 0,17-1 16,-17 1-16,0 0 0,0-1 0,18 1 16,-18 0-16</inkml:trace>
  <inkml:trace contextRef="#ctx0" brushRef="#br1" timeOffset="102792.38">18344 16034 0,'0'-18'0,"36"-52"31,-36 52-31,-18 18 15,0 0-15,18-18 0,-17 18 16,-19-17 0,19 17-16,-1 0 0,0 0 15,1 0-15,-1 0 0,0 0 0,1 0 16,-1 0-16,1 17 0,-1-17 0,0 18 16,1-18-16,-1 18 0,0 17 15,1-18-15,-1 19 0,0-1 0,18-17 16,-17-1-16,-1 36 0,1-18 15,17-17-15,0 17 0,0-17 0,35 35 16,-35-35-16,0-1 0,17 1 0,1 17 16,0-17-16,-1-1 0,19 1 0,-19 17 15,1-35-15,17 18 0,-17-18 16,17 0-16,0 18 0,-17-18 0,17 0 16,1 0-16,-19 0 0,1 0 15,0 0-15,17 0 16,-18 0-16,1-18 15</inkml:trace>
  <inkml:trace contextRef="#ctx0" brushRef="#br1" timeOffset="103788.8">20020 16016 0,'35'-35'15,"-35"17"1,0 1-16,0-1 0,0 0 16,0 1-1,0-1-15,-17 0 0,-1 1 0,18-1 16,-18 0-16,18 1 0,-17-1 16,-1 1-16,18-1 0,-18 18 0,1-18 15,17 1-15,-18 17 0,18-18 0,-18 18 16,1 0-16,-1 18 15,1-18-15,17 17 0,-18 1 0,18 17 16,-18-17-16,1 17 0,17 0 16,0 18-16,0-17 0,0 16 0,0-16 15,0-1-15,0 18 0,17-18 0,1 0 16,0 1-16,-18-19 0,35 19 16,-35-19-16,35 19 0,-17-19 15,-1 1-15,1-18 0,0 0 0,-1 0 16,1 0-16,-18-18 15,18 1-15,-1-1 0,-17 0 0,0-17 16,0 17-16,18-17 0,-18 0 16,0 0-16,-18-1 0,18 1 0,0-18 15,0 18-15,0-18 0,0 18 0,0-18 16,-17 17-16,17 1 0,-18-18 0,18 18 16,0 0-16,0-1 0,0 1 15,0-18-15,-18 36 0,18-19 0,-17 1 16,17 17-16,0-17 0,-18 17 0,18-17 15,0 18-15,0-1 0,0-17 0,0 17 16,-18 0-16,18 1 0,0-1 0,0 0 16,0 1-16,0-1 15,-17 18 1,17 18 0,0-1-16,0 1 0,0 0 15,17-1-15,-17 1 0,18 17 16,-18-17-16,18 17 0,-1 0 0,-17 1 15,18-1-15,-18 18 0,0-18 0,35 18 16,-35 0-16,18 0 0,-1 0 0,1 0 16,-18 0-16,18 0 15,-1 0-15,1-1 0,0-16 0,-1 17 16,-17-18-16,18 0 0,-18-17 0,18 17 16,-18-17-16,0-1 0,0 1 0,0 0 15,17-1-15,1 1 0,-18 0 0</inkml:trace>
  <inkml:trace contextRef="#ctx0" brushRef="#br1" timeOffset="104271.52">20355 15681 0,'0'0'0,"0"-18"0,-35-17 16,35 53 0,0-1-16,17 1 0,1 0 0,-18 17 15,18 0-15,-18-17 0,35 17 0,-35 0 16,0 1-16,18-1 0,-1 0 15,-17 0-15,18 1 0,-18-1 0,0-17 16,0-1-16,18 1 0,-18 17 16,17-35-16,-17 18 0,0-1 15,0-34 17,-17-1-32,-1 1 0,18-1 15,0-17-15,-18 17 0,18-17 16,-17-1-16,17 19 0,0-18 0,0 17 15,0 0-15,0-17 0,0 17 0,17 1 16,-17-1-16,18 0 0,-18 1 16,18-1-16,-1 1 0,-17-1 0,35 0 15,-17 18-15,-18-17 0,18-1 0,-1 18 16,-17-18-16,36 18 0,-36-17 0,17 17 16,1 0-1,0 0-15</inkml:trace>
  <inkml:trace contextRef="#ctx0" brushRef="#br1" timeOffset="104975.62">17445 16933 0,'0'0'0,"-36"-17"16,-34-1-1,87 0-15,1 18 16,17 0-16,-17-17 0,17 17 0,1 0 16,16-18-16,-16 18 0,17-17 0,17-1 15,-17 0-15,0 18 0,-18-17 0,18-1 16,18 18-16,-18-18 0,0 1 16,-18 17-16,18-18 0,17 18 0,-52 0 15,53-18-15,-36 18 0,18 0 0,-18 0 16,0 0-16,1 0 0,-1 0 0,0 0 15,-17 0-15,17 18 0,-17-18 16,-1 0-16,1 0 0,0 0 0,-1 0 16</inkml:trace>
  <inkml:trace contextRef="#ctx0" brushRef="#br1" timeOffset="105288.7">17533 17022 0,'0'0'0,"-35"17"0,-18 18 16,70-35-1,1 0-15,0 0 16,34 0-16,-16-17 0,17 17 0,-18 0 16,18-18-16,-18 18 0,36 0 0,-18-17 15,0 17-15,-18 0 0,18-18 16,0 18-16,-18 0 0,0 0 0,0-18 16,1 18-16,-1 0 0,0 0 0,-17 0 15,0 0-15,-1 0 0,1 0 0,0 0 16,17 0-16</inkml:trace>
  <inkml:trace contextRef="#ctx0" brushRef="#br1" timeOffset="105871.48">19985 16598 0,'0'0'0,"-36"0"0,-69 0 31,122 0-15,1 0-16,17 0 0,-17 0 0,17 0 16,18 0-16,-18 0 0,18 0 0,-18 0 15,18-17-15,0 17 0,-18 0 0,36-36 16,-53 36-16,52 0 0,-34 0 15,16-17-15,-16 17 0,17-18 0,-36 18 16,19 0-16,-1 0 0,0 0 0,-17 0 16,17 0-16,-17 0 0,-1 0 15</inkml:trace>
  <inkml:trace contextRef="#ctx0" brushRef="#br1" timeOffset="106090.72">20196 16722 0,'0'0'16,"-53"17"-16,-35 19 16,106-19-1,158-17 1,-141 0-1,1 0-15,-1 0 0,-17 0 0,17 0 16,18-17-16,-18 17 0,0 0 0,-17 0 16,17 0-16,1 0 0,-19 0 15,1 0-15,0 0 0</inkml:trace>
  <inkml:trace contextRef="#ctx0" brushRef="#br1" timeOffset="106918.88">18662 16492 0,'0'0'0,"53"124"31,-71-107-31,18 1 0,-18 0 0,1-1 16,-1 1-16,0-18 0,1 18 15,-18-1-15,-1-17 0,1 0 0,0 18 16,-1-18-16,1 0 0,-18 0 0,36 0 15,-54 0-15,53 0 0,-35-18 0,36 18 16,-36-17-16,35-1 0,-17 0 16,0-17-16,17 17 0,-17-17 0,17 0 15,1 0-15,-1-1 0,0-17 0,18 18 16,0-18-16,0 18 0,0-18 0,0 18 16,18-18-16,0 0 0,-1 18 15,1-18-15,-1 17 0,1 1 16,0 0-16,-1 17 0,1 1 0,0-19 15,-1 19-15,1-1 0,17 0 0,-17 1 16,17 17-16,-17-18 0,17 18 0,-17-17 16,17 17-16,0 0 0,1 0 0,-1 0 15,18 35-15,-36-35 0,36 35 16,-17 0-16,-1 18 0,18-17 16,-18 16-16,0 1 0,1 0 0,-1-17 15,-18 16-15,19 1 0,-19-17 0,1 17 16,0-18-16,-18 18 0,0-18 15,17 0-15,-17-17 16</inkml:trace>
  <inkml:trace contextRef="#ctx0" brushRef="#br1" timeOffset="107722.1">20937 16263 0,'-17'18'16,"34"-36"-16,-87 71 0,34-53 0,1 18 15,-53-1-15,53-17 0,-1 0 0,1 0 16,0-17-16,-1 17 0,1-18 0,0-17 16,0 17-16,17 0 0,-35-35 15,18 18-15,-1-18 0,19 18 16,-18-18-16,-1 0 0,19 18 0,-19 0 15,36-18-15,-17 17 0,-1 1 0,18 0 16,0-18-16,0 18 0,18-1 0,-18 19 16,17-18-16,1-1 0,17 1 15,-35 17-15,36-17 0,-1 0 0,-18 17 16,19 0-16,-19 1 0,19-18 0,-1 17 16,0 0-16,1 1 0,-1 17 0,0 0 15,18-18-15,-18 18 0,1 35 0,16-17 16,-16 17-16,17 0 0,-18 1 0,18-1 15,-18 18-15,18-18 0,-18 18 16,1 0-16,-1 0 0,-17 0 0,34 17 16,-34-17-16,0 0 0,17 0 15,-17 18 1</inkml:trace>
  <inkml:trace contextRef="#ctx0" brushRef="#br1" timeOffset="123872.12">617 9842 0,'0'0'0,"18"18"0,-1 17 16,-17 1-16,0-19 0,0 1 0,0 17 15,-52 36-15,34-54 0,0 1 16,18 0-16,-17-1 0,-1-17 0,0 18 15,18 0-15,-35-1 0,35 1 16,-18-18-16,1 18 0,-1-1 16,18 1-16,-35-1 0,17 1 15,18 0-15,-17-18 0,17 17 0,0 1 16,-18 0 0</inkml:trace>
  <inkml:trace contextRef="#ctx0" brushRef="#br1" timeOffset="124221.7">723 9754 0,'0'-17'31,"0"34"-31,0 1 0,-18 17 16,18-17-16,0 35 0,0-18 0,0-17 16,18 35-16,0-18 0,-18 0 0,0 0 15,0 1-15,35-1 0,-35 0 0,18-17 16,-18 17-16,35-17 0,-35-1 15,35 1-15,-17 0 0,-18-1 16,35 1-16,-17-18 0,17 18 0,0-18 16,0 0-16,-17 0 0,17 0 31</inkml:trace>
  <inkml:trace contextRef="#ctx0" brushRef="#br1" timeOffset="125207.45">8325 3704 0,'-35'0'0,"17"0"16,18-17-1,18 17-15,17 0 0,-35-18 16,36 18-16,-19 0 0,19 0 16,-19 0-16,18 0 0,-17 0 0,0 0 15,17 0-15,-17 0 0,-1 0 16,1 18-16,0-1 0,-1-17 16,-17 18-16,0-1 0,0 1 15,0 0-15,0 17 0,-17-17 0,-1-1 16,18 19-16,-35-1 0,35-18 0,-18 1 15,-17 17-15,35-17 0,-18 17 0,0-17 16,1 0-16,-1-1 0,1 1 0,-1 0 16,0-1-16,18 1 0</inkml:trace>
  <inkml:trace contextRef="#ctx0" brushRef="#br1" timeOffset="125508.3">8802 3510 0,'-106'88'15,"88"-52"1,18-1-16,-35 18 0,35-36 0,0 36 15,0-17-15,0-19 0,0 36 0,0-35 16,0-1-16,0 1 0,35 17 16,-35-17-16,35 0 0,-17-1 0,17 1 15,-17-18-15,17 18 0,0-18 0,-17 17 16,17-17-16,1 0 0,-1 0 0,-17 0 16,17-17-16,0 17 0,0-18 15</inkml:trace>
  <inkml:trace contextRef="#ctx0" brushRef="#br1" timeOffset="125993.35">9507 4357 0,'0'0'0,"-35"35"0,-18 0 0,0 1 16,0-1-16,-264 88 16,264-123-16,-36 18 0,37-18 15,-19 0-15,-17 0 0,35 0 0,-35-18 16,35 18-16,-18-35 0,-17 0 15,35 0-15,-17-1 0,17 1 0,0-36 16,0 36-16,18-35 0,-1 17 0,1 0 16,17 0-16,-17 0 0,35 0 15,0 0-15,0 0 0,0-17 0,35-1 16,1 1-16,-19-1 0,19 18 0,16-18 16,-16 19-16,34-1 0,-17 0 15,18 17-15,-1 1 0,-17 0 0,35 17 16,-17 1-16,-18 17 0,17-18 0,1 18 15,0 18-15,-19-1 0,37 1 0,-36 17 16,17-17-16,1 35 0,-1-18 16,-17 18-16,0 17 0,18-17 15,-36 18-15,18-18 0,-18 17 0,-17 1 16,17 0-16,-17-1 0,-1-35 16,-17 18-16,-17 18 15</inkml:trace>
  <inkml:trace contextRef="#ctx0" brushRef="#br1" timeOffset="126871.76">1111 10954 0,'0'0'0,"-88"0"0,-230-36 15,195 1 1,-1-18-16,1 0 0,-1-17 16,36-18-16,-123-89 0,140 89 0,0 0 15,36 17-15,-18-35 0,18 18 16,17 0-16,18 17 0,-17 1 16,17-1-16,17 18 0,-17 1 0,18-1 15,17 0-15,1 17 0,-1-16 0,18 16 16,0 1-16,0 0 0,-1 17 0,19 0 15,17-17-15,-17 35 0,17 0 0,18 0 16,-18 0-16,0 18 16,142 52-16,-142-34 15,0 17-15,18-1 0,-18 19 0,0-18 16,0 17-16,-17 19 0,-18-54 0,17 35 16,-17 19-16,18-1 15</inkml:trace>
  <inkml:trace contextRef="#ctx0" brushRef="#br1" timeOffset="127946.08">1534 10037 0,'0'0'0,"0"52"15,0-16-15,0 34 0,0-34 0,-17 16 16,-1 1-16,0-17 0,-52 70 0,52-71 16,-17 0-16,0-17 0,-1 17 0,19-17 15,-19-1-15,1 19 0,0-19 0,17 18 16,-17-17-16,17 0 15,-17-1-15,17-17 0,1 18 0,-1 0 16,1-1-16,-1-17 0</inkml:trace>
  <inkml:trace contextRef="#ctx0" brushRef="#br2" timeOffset="147940.48">28892 12735 0,'18'-35'0,"0"17"16,-36 36 15,0 0-15,1-1-16,17 1 0,0 0 0,-36-1 16,36 1-16,0-1 0,-17 1 0,17 0 15,-18-18-15,0 17 0,18 1 16,0 0-16,-17-1 0,-1 1 15,18 0 1</inkml:trace>
  <inkml:trace contextRef="#ctx0" brushRef="#br2" timeOffset="148171.57">28786 12894 0,'53'-18'31,"-17"1"-31,-19 34 16,1-17-16,0 0 16,-18 18-16,0 0 15</inkml:trace>
  <inkml:trace contextRef="#ctx0" brushRef="#br2" timeOffset="148492.75">29086 12700 0,'18'0'31,"-18"18"-15,0-1-16,18 1 0,-18 0 0,17-1 15,-17 1-15,0-1 0,0 1 16,0 0-16,0-1 16,0 1-16,0 0 0,0-1 15,0 1-15,0 0 0,0-1 16,0 1-16</inkml:trace>
  <inkml:trace contextRef="#ctx0" brushRef="#br2" timeOffset="148871.62">29227 12771 0,'18'-36'15,"53"1"-15,-54 35 16,1 0 0,0 0-16,-1 0 15,1 0-15,-1 0 16,-17 18 15,0-1-15,0 1-16,0 0 15,-17-18-15,17 17 16,0 1-16,-18-18 16,1 17-16,17 1 15,-18 0-15</inkml:trace>
  <inkml:trace contextRef="#ctx0" brushRef="#br2" timeOffset="149108.17">29527 12665 0,'53'53'15,"-53"-18"-15,0 0 16,0-17 0,0-1-16,0 1 0,0 0 0,0-1 15,0 1-15,0 0 16</inkml:trace>
  <inkml:trace contextRef="#ctx0" brushRef="#br2" timeOffset="149310.6">29580 12823 0,'53'-35'16,"-35"35"-1,-1 0-15,1 0 16,0 0-1</inkml:trace>
  <inkml:trace contextRef="#ctx0" brushRef="#br2" timeOffset="149659.4">29492 12859 0,'-35'0'15,"-53"106"1,88-89 0,0 1-16,0 0 0,17-1 15,1-17 1,-18 18-16,17-18 15,1 0 1,0 0 0,-1 0-16,1 0 15,0 0-15,-1 0 16,1 0-16,-18-18 0,18 18 16,-1 0-16,1-17 15,-1 17-15,1 0 16</inkml:trace>
  <inkml:trace contextRef="#ctx0" brushRef="#br2" timeOffset="150412.32">29757 13018 0,'17'35'16,"-17"-18"-16,-17 1 15,-36 53-15,17-54 16,19 1-16,-1 0 0,-17-18 0,17 17 16,-17 1-16,0-1 0,-1-17 0,1 18 15,0 0-15,0-18 0,-1 17 0,-17 1 16,36-18-16,-54 0 0,53 0 15,-34 18-15,34-18 0,-35 0 0,18 0 16,17-18-16,-52 18 0,17-18 16,17 1-16,19-1 0,-19 0 15,1 1-15,0-1 0,17 1 0,-17-1 16,17 0-16,-17-17 0,17 0 0,1 17 16,-1-17-16,1 17 0,-1-35 15,-17 18-15,35 0 0,-18-1 0,18 19 16,-18-36-16,18 35 0,0 1 15,0-1-15,0 0 0,18 1 0,-18-1 16,18 0-16,-1 1 0,1-1 0,17 0 16,-17 1-16,-1 17 0,1-18 0,17 1 15,1-1-15,-19 0 0,36 18 0,-18-17 16,1-1-16,-19 18 0,19-18 16,17 18-16,-18-17 0,0-1 0,-17 18 15,17 0-15,18-18 0,-18 18 0,0 0 16,-17-17-16,17 17 0,1 0 0,-19 0 15,19 0-15,-1 0 0,-17 0 16,17 0-16,0 17 0,-17-17 16,17 0-16,-17 18 0,-1-18 0,1 18 15,17-1-15,0 1 0,-17 0 16,17-1-16,-35 1 0,36 0 16,-19-1-16,-17 1 0,18-1 15,0 1-15,-18 0 0,17-1 0,1 1 16,-18 0-16,18-1 0,-18 1 0,0 0 15,0-1-15,0 1 0,0 17 16,0-17-16,0 17 16,0-17-16,0-1 0,0 1 15,0 17-15,0-17 0,0 0 16,0-1-16,0 1 0,0-1 16,-18 1-16,0 0 0,1-1 0,17 1 15,-18-18-15,0 18 16,18-1-16</inkml:trace>
  <inkml:trace contextRef="#ctx0" brushRef="#br2" timeOffset="151299.69">29051 13088 0,'-88'-35'31,"88"52"-15,-18 1-16,1-18 15,17 18-15,0-1 16,0 1-16,-18-18 0,18 18 0,0-1 16,-18 1-16,18 0 0,-17-1 0,17 1 15,0-1-15,0 1 0,0 17 0,0-17 16,0 0-16,0-1 0,0 19 15,0-19-15,0 18 0,0-17 0,0 0 16,0 17-16,0-17 0,0-1 0,0 19 16,0-19-16,0 1 0,0-1 0,0 19 15,0-19-15,0 1 0,0 0 16,17 17-16,-17-17 0,18-1 16,-18 1-16,0 0 15,18-18-15,-18 17 0,0 1 16</inkml:trace>
  <inkml:trace contextRef="#ctx0" brushRef="#br2" timeOffset="151769.26">28734 13741 0,'-18'0'32,"18"17"-32,0 1 0,18-18 0,-1 0 15,-17 18-15,18-18 0,-1 17 0,-17 1 16,18 0-16,0-18 15,-1 17-15,1-17 16,0 18-16,-1-18 31,-17 17-31,18-17 16,0 0 0,-18-17-1,17-1 1,1 18-1,-18-17-15,17-1 16,1 18-16,-18-18 16,18 18-16,-18-17 0,17 17 15,-17-18 1,18 18-16</inkml:trace>
  <inkml:trace contextRef="#ctx0" brushRef="#br2" timeOffset="153970.5">28345 14711 0,'0'0'0,"36"-35"0,-36 17 16,17-35-16,-17 35 16,0 1-16,0-1 0,0 0 15,-17 1-15,17-1 0,-18 1 16,0 17-16,18-18 0,-35 0 15,18 18-15,-1 0 16,0 0-16,1 18 0,-1 0 16,0-1-16,-17 18 0,35-17 0,-18 17 15,18-17-15,-17 17 0,17-17 0,0 35 16,0-36-16,0 19 0,17-1 16,-17-17-16,18-1 0,-18 1 15,0 0-15,35-18 0,-35 17 0,18-17 16,17 0-16,-17 0 15,0 0-15,-1-17 16,-17-1-16,0 0 0,18 1 0,-1-1 0,-17 0 16,0-17-16,0 17 0,0-17 15,0 18-15,0-19 0,0 19 0,0-1 16,0 0-16,0 1 0,0-1 0,0 0 16,0 1-16,0 34 31,0 1-31,0 0 0,0-1 0,36 19 15,-36-19-15,17 1 0,-17 0 0,18 17 16,0-35-16,-18 35 0,17-35 16,1 18-16,-18-1 0,18-17 0,-18 18 15,35 0-15</inkml:trace>
  <inkml:trace contextRef="#ctx0" brushRef="#br2" timeOffset="154717.2">28504 15505 0,'-17'-71'31,"17"53"-31,-18 1 0,18-1 16,-18 18-16,1-18 0,17 1 16,-18 17-16,0 0 0,1 0 15,-19 0-15,36 17 16,0 1-16,-17 17 0,-1 1 16,18 17-16,0-18 0,0 0 0,0 0 15,35 1-15,-35-19 0,0 1 0,18 17 16,17-17-16,-35 0 0,36-1 0,-36 1 15,35-18-15,-17 0 0,-18 17 16,35-17-16,-35-17 0,35-1 0,-35 1 16,18-19-16,-18 19 0,17-19 0,-17 1 15,0 0-15,-17-18 0,17 18 0,0-1 16,-18 1-16,1 0 0,-1-1 16,18 1-16,-35 18 0,35-1 15,0 0-15,0 36 16,0 0-16,0-1 0,0 1 15,0-1-15,17 19 0,-17-19 0,18 36 0,-18-35 16,35 0-16,-17 17 0,-18-17 16,17 17-16,1-18 0,-18 1 0,18-18 15,-1 18-15</inkml:trace>
  <inkml:trace contextRef="#ctx0" brushRef="#br2" timeOffset="155138.14">28963 15434 0,'0'-123'15,"0"246"-15,-18-246 16,1 123-16,17-18 0,-18 18 0,-17 0 16,17 0-16,0 18 15,18-1-15,-17-17 0,-1 18 0,18 17 16,-18-17-16,18-1 0,0 36 15,0-35-15,18 0 0,-18 17 0,18-17 16,-1 17-16,-17-18 0,36 1 0,-36 0 16,35-1-16,-17-17 0,17 18 15,0-18-15,-17-18 16,-18 1-16,17-1 0,-17 0 16,18 1-16,-18-18 0,0-1 0,0 1 15,0 17-15,0-17 0,0 17 0,-18-17 16,1 17-16,17 1 0,0-1 15,0 36 1,0-1 0,0 1-16,0 0 0,0-1 0,17 19 15,1 17-15,0-36 0,-1 1 16,1 0-16,-18-1 0,18 1 0,-1-1 16,-17 1-16,18-18 0,-1 18 0,1-1 15</inkml:trace>
  <inkml:trace contextRef="#ctx0" brushRef="#br2" timeOffset="155478.47">28557 16387 0,'0'0'0,"-70"0"16,70 17-16,0 18 0,35 1 15,-35-19-15,18 19 0,-1-1 16,-17-17-16,18 34 0,-18-34 0,17 17 16,1-17-16,-18 0 0,0 17 0,18-17 15,-1-1-15</inkml:trace>
  <inkml:trace contextRef="#ctx0" brushRef="#br2" timeOffset="155882.32">29016 16545 0,'0'0'0,"-88"0"16,70 18-16,0 0 0,1-1 15,-1 1-15,0-1 0,18 36 16,-17-35-16,17 0 0,0-1 0,0 1 15,0 0-15,17-18 0,-17 17 16,18-17-16,0 0 0,-1 0 0,19 0 16,-1 0-16,0-17 15,-17-1-15,-1 0 16,1-17-16,-18 17 0,0 1 0,0-1 0,0 0 16,0-17-16,0 18 15,0-1-15,0 0 0,-18 18 0,1-17 16,17-1-16,0 36 31,0-1-31,0 1 0,0 0 16,0-1-16,0 1 0,0-1 15,17-17-15,1 18 0,0-18 16,-1 18-16,1-18 16</inkml:trace>
  <inkml:trace contextRef="#ctx0" brushRef="#br2" timeOffset="156100.56">29227 16298 0,'36'18'31,"-36"0"-31,17 17 0,-17 0 0,0-17 0,18-1 16,0 1-16,-18 17 0,0-17 16,17 0-16,1 17 0,-18-17 0,18-1 15,-18 1-15,0-1 0</inkml:trace>
  <inkml:trace contextRef="#ctx0" brushRef="#br2" timeOffset="156628.94">29704 16492 0,'0'0'0,"-36"-70"31,1 70-31,17 17 16,1-17-16,-1 18 16,18 0-16,0-1 0,-17 1 0,17 0 15,0-1-15,0 1 0,0 0 16,0-1-16,17 1 0,-17-1 16,35 1-16,-17-18 15,17 0 1,1 0-1,-36-18-15,17 1 0,-17-1 16,18-105 15,-18 105-31,0 0 0,0 1 16,0 34 15,0 1-31,18 0 16,-18-1-16,0 1 15,17 0-15,1-1 0,0 1 16,-18 0-16,17-18 16,1 17-16,-1-17 15,1 0-15,0 0 16,-1 0-16,1 0 16</inkml:trace>
  <inkml:trace contextRef="#ctx0" brushRef="#br2" timeOffset="157556.54">30303 15981 0,'0'-18'0,"-35"-17"31,17 35-31,1 0 16,-18 0-16,35 18 16,-36-18-16,19 0 0,-19 17 0,1-17 15,-18 18-15,18-1 0,-53 1 16,35 0-16,18 17 0,-18-17 16,0-1-16,-18 1 0,53 17 0,-52-17 15,52-1-15,-52 19 0,52-19 0,-17 1 16,-18 17-16,18-17 0,-18 17 0,17-17 15,-17 17-15,18-17 0,-18 17 16,18-17-16,-18-1 0,18 1 0,-18 17 16,0-17-16,18 0 0,-18-1 0,0 18 15,35-35-15,-70 36 0,53-19 16,-18 1-16,18 0 0,-18-1 0,17 1 16,1 0-16,17-18 15,-17 17-15,18-17 0,-19 18 0,36 0 16,-35-18-16,17 17 0,1-17 0,-1 18 15,18-1-15,-35-17 0</inkml:trace>
  <inkml:trace contextRef="#ctx0" brushRef="#br2" timeOffset="157882.29">28046 16281 0,'0'0'0,"0"-18"0,35 0 15,18 18-15,-18 0 0,18-17 16,-18 17-16,89 17 0,-71 1 0,35-18 15,-35 18-15,35-18 0,0 17 16,0 1-16,-17-18 0,17 0 0,-17 18 16,-1-18-16,1 17 0,-1-17 0,1 18 15,-18-18-15,17 18 0,1-18 0,-1 17 16,-17 1-16,0-18 0,18 17 16,-18-17-16,0 18 0,0-18 0,0 18 15</inkml:trace>
  <inkml:trace contextRef="#ctx0" brushRef="#br2" timeOffset="192563.76">31432 11412 0,'-88'18'31,"88"-36"1,0 36-1,0 0-15,0-1-1,18-34 32,-18-1-31,0 0-1,0 1 1,0-1-16,0 0 16</inkml:trace>
  <inkml:trace contextRef="#ctx0" brushRef="#br2" timeOffset="193033.31">31379 11677 0,'0'-18'15,"0"36"48,0 0-63,0-1 15,0 1-15,0 0 0,0-1 16,0 1-16,0-1 0,0 1 16,0 0-16,0-1 0,0 1 15,0 0-15,0-1 16,0 1-16,0 0 31</inkml:trace>
  <inkml:trace contextRef="#ctx0" brushRef="#br2" timeOffset="193939.14">31556 11994 0,'0'18'0,"0"0"0,-36 70 31,19-88-31,-1 0 0,18 18 15,-17-18-15,-1 0 0,0 0 16,-17 0-16,17 0 16,-17 0-16,35-18 0,-35 18 0,35-18 15,-18 18-15,-17-17 0,0-1 16,17-17-16,-17 17 0,35 0 16,-36 1-16,36-1 0,-17 1 0,-1-1 15,1 0-15,17 1 0,-36-19 16,36 19-16,0-1 0,-17-17 0,-1 17 15,0 1-15,18-1 0,0-17 0,0 17 16,0 0-16,0 1 0,-17-1 0,17 0 16,0 1-16,0-1 0,0 0 15,0-17-15,0 18 0,17-1 16,-17 0-16,0 1 0,36-1 16,-36 0-16,17 1 0,-17-1 15,36 0-15,-36 1 0,17 17 0,1-18 16,-1 1-16,1 17 0,0-18 0,-1 0 15,1 18-15,0 0 0,-18-17 0,35 17 16,-17-18-16,-1 18 0,1 0 16,17 0-16,-17 0 15,-1 0-15,1 0 0,0 0 16,-1 0-16,19 0 16,-19 0-16,-17 18 0,18-18 15,-1 0-15,-17 17 0,18-17 0,0 18 16,-18 0-16,17-18 0,-17 17 15,0 1-15,18-18 0,0 17 16,-18 1-16,0 0 0,17-1 0,-17 1 16,18 17-16,-18-17 0,18 0 15,-18-1-15,0 1 0,0-1 0,0 1 16,17 0-16,-17-1 0,18 1 0,-18 0 16,0-1-16,0 1 0,0 0 15,0-1-15,0 1 0,17 0 0,-17-1 16,0 1-16,0-1 0,0 1 0,0 0 15,0-1-15,0 1 0,0 0 16,0-1-16,-17 1 16,17 0-16,-18-1 0,1 1 15,17-1-15,-18 1 16,-17 0-16,17-1 16,0 1-16,1-18 0,-1 18 15,0-18-15,18 17 0,-17 1 16,-1-18-16,18 18 0,-17-18 15,17 17-15,-18-17 0</inkml:trace>
  <inkml:trace contextRef="#ctx0" brushRef="#br2" timeOffset="196165.23">26670 7003 0,'0'-36'32,"17"36"-17,19 0-15,-19 0 0,1 0 16,17 0-16,-17 0 0,52 0 0,-52 0 16,17 0-16,1 0 0,17 0 0,-18 0 15,18 0-15,0 0 0,-18 0 0,18 0 16,-18 0-16,36 0 0,-1 0 0,-34 0 15,16-17-15,19 17 0,-18 0 0,0 0 16,-18-18-16,18 18 0,-18 0 16,36 0-16,-36 0 0,36 0 15,-36 0-15,18-18 0,-18 18 0,-17 0 16,52-17-16,-52 17 0,17 0 16,1 0-16,-19 0 0,18 0 0,-35-18 15,36 18-15,-19 0 0</inkml:trace>
  <inkml:trace contextRef="#ctx0" brushRef="#br2" timeOffset="196629.59">26370 7020 0,'0'0'0,"-18"18"31,18 0-31,18-18 0,17 0 0,0 0 16,1 0-16,-1 0 0,18 17 0,-35-17 16,52 0-16,-35 0 0,18 0 0,18 0 15,-36 0-15,18 0 0,18 0 16,-18 0-16,-1 0 0,19 0 0,-18-17 16,0 17-16,17 0 0,-17 0 0,0 0 15,35-18-15,-52 18 0,34-18 0,-17 18 16,0 0-16,-18 0 0,18 0 15,-17 0-15,16 0 0,-16 0 16,-1 0-16,0 0 0,1 0 0,-1 0 16,0 0-16,-17 0 0,-1 0 0,1 0 15,0 0-15,-1 0 0,1 0 0,-18-17 32</inkml:trace>
  <inkml:trace contextRef="#ctx0" brushRef="#br2" timeOffset="197164.3">26617 8061 0,'17'0'32,"1"0"-17,0 0-15,35 0 0,-18 0 16,0 0-16,18 0 0,-18 0 0,18 0 15,0 0-15,-17 0 0,16 0 0,1 0 16,0 0-16,18 0 0,-36 0 0,53-18 16,-35 18-16,18 0 0,-18 0 0,0 0 15,17 0-15,-17 0 0,0 0 16,-18 0-16,18 0 0,0 0 16,-18 0-16,18 0 0,-17 0 0,-1 0 15,-17 0-15,-1 0 0,1 0 0,-1 0 16,1 0-16</inkml:trace>
  <inkml:trace contextRef="#ctx0" brushRef="#br2" timeOffset="197658.05">26582 8202 0,'-18'35'31,"36"-35"-31,17 0 16,-18 0-16,1 0 0,0 0 16,17 0-16,-17 0 0,17 0 0,18 0 15,-18 0-15,18-17 0,-35 17 0,35 0 16,-18 0-16,18 0 0,-18 0 0,18 0 16,0 0-16,-18 0 0,36 0 15,-36 0-15,36 0 0,-18 0 0,-1 0 16,1-18-16,0 18 0,0 0 0,0 0 15,0 0-15,0 0 0,0 0 16,0 0-16,-18 0 0,36 0 16,-36 0-16,18 0 0,-36 0 0,19 0 15,-1 0-15,0 0 0,1 0 0,-19 0 16,18 0-16,1 0 0,-19 0 16,1 0-16,0 0 0</inkml:trace>
  <inkml:trace contextRef="#ctx0" brushRef="#br2" timeOffset="204037.28">18626 16828 0,'0'0'0,"0"35"0,0-18 16,-35 19-16,18-19 15,-36 19 1,0-1-16,17 0 16,-16-17-16,-1-1 15,0 1-15,-18 0 0,18-1 0,-17-17 16,-1 18-16,1-18 0,-19-18 16,1 18-16,18-17 0,-1-1 15,0 0-15,-17 1 0,18-18 0,-1-1 16,1 1-16,-1 0 0,1-1 15,17 1-15,0-18 0,-18 18 0,18 0 16,0-18-16,0 17 0,18 1 16,-18-18-16,18 18 0,0 17 0,-1-35 15,1 18-15,17 0 0,-17 0 0,35-1 16,-18 1-16,-17 0 0,35-1 16,0-16-16,-17 16 0,17 1 0,0-18 15,0 18-15,0 0 0,0-1 16,17 1-16,-17 0 0,0-1 0,18 1 15,-1 18-15,1-19 0,-18 1 0,35 17 16,-17-17-16,0 17 0,-1-17 16,19 18-16,-1-19 0,-17 19 0,70-36 15,-71 35-15,19 0 0,-1 1 16,0-1-16,18-17 0,-18 35 0,18-18 16,-17 1-16,17-1 0,-18 18 0,18-35 15,-18 35-15,18 0 0,-18 0 16,18-18-16,-18 18 0,18 0 0,-17 0 15,16 18-15,-16-18 0,-1 0 0,18 35 16,-35-35-16,17 0 0,0 18 0,0-1 16,1 1-16,-1-1 0,0 1 0,1 0 15,-1-1-15,0 1 0,0 17 0,1-17 16,-1 0-16,0 17 0,-17-17 16,17 17-16,0-18 0,-17 1 0,17 17 15,1 1-15,-19-19 0,19 19 0,-19-19 16,18 18-16,-17 1 0,17-1 0,-17-17 15,17 17-15,-17 18 0,17-18 16,-17 0-16,17 1 0,-35-1 16,35 0-16,-17 0 0,-18 1 0,18-1 15,-1 18-15,-17-18 0,18-17 0,0 35 16,-18-18-16,0-17 0,0 17 0,0 0 16,17 1-16,-17-19 0,0 18 15,0-17-15,0 0 0,-17 17 0,17-17 16,-18-1-16,0 1 0,18 17 0</inkml:trace>
  <inkml:trace contextRef="#ctx0" brushRef="#br2" timeOffset="205014">20990 16704 0,'-141'88'0,"282"-176"0,-370 194 0,176-88 16,-18-1-16,18 1 0,-17-1 0,-54 1 16,54-18-16,34 0 0,-34 0 0,-1-18 15,18 18-15,-17-17 0,17-1 0,0 1 16,-17-19-16,17 19 0,-18-19 0,18 1 16,0 0-16,0-1 0,-17 1 15,17-18-15,18 0 0,-18 18 0,17-18 16,1 18-16,0-18 0,17 0 0,-17 0 15,17 18-15,-17-36 16,35 18-16,-18 0 0,1-17 16,17 35-16,0-18 0,17 0 0,-17 0 15,18 18-15,-18-18 0,35 17 0,-17-16 16,17-1-16,-17 17 0,-1 1 16,36 0-16,-17-1 0,-1 1 0,0 0 15,0 0-15,18-1 0,-17 19 0,17-19 16,-18 19-16,18-18 0,0 17 0,-18 0 15,36 1-15,-36-1 0,18 18 16,17-18-16,-17 1 0,-18 17 0,18 0 16,-17 0-16,17 0 0,-18 0 0,18 17 15,-18 1-15,18 0 0,-18-18 0,18 35 16,-35-35-16,35 35 0,-36-17 16,36 17-16,-17-17 0,16 17 0,-16-17 15,17 35-15,-18-36 0,0 18 0,18 1 16,-18 17-16,18 35 0,-17-35 15,-19-18-15,19 18 0,-1 0 16,-18 17-16,1-17 0,0 0 16,-1 18-16,1-18 0,-18 0 0,18 17 15,-18-17-15,0 0 0,0 0 0,0 0 16,0-18-16,0 18 0,0-18 0,-18 18 16,18-17-16,-18-1 0,18 0 31</inkml:trace>
  <inkml:trace contextRef="#ctx0" brushRef="#br2" timeOffset="206537.32">17004 14305 0,'17'18'16,"19"-18"0,17 17-16,-18-17 0,18 18 0,53-18 15,-36 0-15,-17 0 0,18 0 0,-19 0 16,1 0-16,0-18 0,0 18 0,0 0 16,-18 0-16,18 0 0,-17 0 15,17 0-15,-18 0 0,-18 0 16,19 0-16,-19 0 0</inkml:trace>
  <inkml:trace contextRef="#ctx0" brushRef="#br2" timeOffset="206802.81">17286 14482 0,'0'17'0,"0"1"16,70 17-16,-52-35 0,17 0 16,18 18-16,-17-18 0,16 0 0,-34 0 15,17 0-15,1 0 0,-1-18 16,0 18-16,-17 0 0,17 0 0,0 0 15,-17 0-15,17 0 0,1-18 0,-19 18 16</inkml:trace>
  <inkml:trace contextRef="#ctx0" brushRef="#br2" timeOffset="207297.28">19050 14305 0,'-36'35'15,"54"-35"-15,0 0 16,17 0-16,0 0 0,1-17 0,17 17 16,-18 0-16,18-18 0,-18 18 15,18-17-15,-18 17 0,18 0 0,-18 0 16,18-18-16,-35 18 0,53-18 16,17 18-16,-71-17 0,1 17 15,0 0-15,-1 0 0,1 0 0,0 0 16</inkml:trace>
  <inkml:trace contextRef="#ctx0" brushRef="#br2" timeOffset="207777.32">18997 14446 0,'0'0'16,"-35"18"-16,17 0 16,-17 34-16,52-52 15,19 0-15,-1 0 0,0 0 16,18 0-16,-18 0 0,18-17 0,-17 17 15,16 0-15,1-18 0,-17 18 16,17-17-16,17-1 0,-52 18 0,52-18 16,-52 18-16,35 0 0,-35 0 0,-1 0 15,18 0-15,-17 0 0,0 0 0,-1 0 16,1 0-16,0 0 16,-1 0-1,1 0 1,-18 18 31</inkml:trace>
  <inkml:trace contextRef="#ctx0" brushRef="#br2" timeOffset="-212328.51">18115 14852 0,'0'18'62,"0"-1"-62,0 1 16,0-1-16,0 1 15,18 0-15,-18-1 0,17 1 16,-17 0-16,0-1 0,0 1 0,0 0 0,0-1 16,18 1-16,-18 0 0,0-1 15,0 1-15,0-1 0,0 1 0,0 0 16,0-1-16,0 1 16,0 0-16,0-1 15,0 1-15,17-18 16,-17 18-16,18-18 0</inkml:trace>
  <inkml:trace contextRef="#ctx0" brushRef="#br2" timeOffset="-211937.66">18080 15134 0,'0'71'31,"0"-54"-15,0 1-16,17 0 0,1-18 0,-18 17 15,0 1-15,18 0 0,-1-18 0,-17 17 16,18-17-16,-18 18 0,17-1 15,1-17-15,-18 18 16,18-18 15,-1 0-15,1 0 0,-18-18-16,35 1 0,-17-1 15,0 18-15,-1-17 16,1 17-16,0-18 0,-18 0 15,35 1-15,-18-1 16</inkml:trace>
  <inkml:trace contextRef="#ctx0" brushRef="#br2" timeOffset="-211381.33">19985 14658 0,'0'0'0,"-18"-35"31,18 52-31,0 1 16,0 0-16,0 17 0,0-18 15,0 19-15,0-19 0,0 19 0,0-19 16,0 1-16,35 17 0,-35-17 15,0-1-15,0 19 0,0-19 0,18 1 16,-18 0-16,0-1 0,0 1 0,0 0 16,0-1-16,0 1 15,0 0 1,0-1-16</inkml:trace>
  <inkml:trace contextRef="#ctx0" brushRef="#br2" timeOffset="-211041.97">19826 14958 0,'35'70'31,"-17"-52"-15,-1 0-16,1-1 0,0-17 0,17 18 16,-35 0-16,35-1 0,-17 1 0,-18-1 15,18-17-15,-1 0 0,-17 18 16,18-18 15,-18-18-31,17 1 0,-17-1 16,0 1-16,18-1 0,-18 0 15,18 1-15,-1-1 0,-17 0 16,18 1-16,0-1 0,-1 0 16,-17 1-16,36-1 0</inkml:trace>
  <inkml:trace contextRef="#ctx0" brushRef="#br2" timeOffset="-206319.43">18997 1923 0,'0'0'0,"53"-18"0,-18 18 15,0-18-15,-17 1 0,53-19 16,-19 19-16,1-18 0,-17 35 16,-36-18-16,35 0 0,-17 18 15,-1-17-15,1 17 0,-1 0 0,1-18 16,0 18-16,-18-18 0,17 18 15,1 0-15</inkml:trace>
  <inkml:trace contextRef="#ctx0" brushRef="#br2" timeOffset="-206039.92">18997 2064 0,'0'0'0,"0"35"32,35-53-17,-17 18-15,17-17 0,0-1 0,-17 0 16,17 1-16,1-1 0,-19 18 0,18-17 15,-35-1-15,36 18 0,-19-18 16,19 18-16,-36-17 0,35 17 16</inkml:trace>
  <inkml:trace contextRef="#ctx0" brushRef="#br2" timeOffset="-205294.54">20232 1746 0,'17'-35'31,"18"-18"-15,-35 35-16,0 1 0,-17-1 16,17-17-16,0 17 0,0 1 0,0-19 15,-18 19-15,1-1 0,17 0 0,0 1 16,0-1-16,-18 18 16,0-18-16,1 18 0,-1 0 15,0 0-15,1 18 16,-1 0-16,0-1 0,-17 19 15,35-19-15,0 1 0,0 0 0,-17-1 16,-1 1-16,18 0 0,0-1 0,0 1 16,0-1-16,0 1 0,0 0 15,0-1-15,0 1 0,0 0 16,18-18-16,-1 0 0,-17 17 16,18-17-16,-1 0 15,1 0-15,0 0 16,-1-17-16,1 17 0,0-18 0,-1 0 15,-17-17-15,18 35 0,0-35 0,-1 17 16,1-17-16,-1 17 0,-17-17 16,18 17-16,0 1 0,-18-19 0,0 19 15,17-19-15,1 19 0,-18-18 0,0 17 16,0 0-16,0-17 0,0 17 0,0-17 16,0 17-16,0 1 0,0-18 15,0-1-15,0 1 0,-18 17 16,18-17-16,-17 17 0,17 1 15,0-1-15,0 0 16,0 36 15,0 0-31,0-1 0,0 1 16,0 17-16,0 1 0,0-19 0,0 19 16,0 34-16,17-17 0,1-18 15,-18 1-15,0-1 0,0 0 0,0 0 16,0 1-16,18-1 0,-18-17 15,0 17-15,0-17 0,0 17 0,0-18 16,0 1-16,0 0 0,0-1 0,0 1 16</inkml:trace>
  <inkml:trace contextRef="#ctx0" brushRef="#br2" timeOffset="-204961.38">20849 1058 0,'0'0'15,"-124"-35"1,107 53-16,-1-1 15,1 19-15,17-19 0,-36 36 16,36 0-16,0 0 0,0-18 16,0 1-16,0-1 0,0 0 0,0 0 15,18 1-15,-18-19 0,18 36 0,-18-35 16,0 17-16,0-17 0,17-1 0,1 19 16,-18-19-16,0 1 0,0 0 15,0-1-15,0 1 0,0 0 0</inkml:trace>
  <inkml:trace contextRef="#ctx0" brushRef="#br2" timeOffset="-204780.38">20531 1605 0,'0'0'15,"-70"-53"1,88 53-1,-1 0-15,1 0 0,-1 0 0,1 0 16,17 0-16,-17 0 0,17 0 16,1 0-16,-19 0 0,18 0 15,-17-17-15</inkml:trace>
  <inkml:trace contextRef="#ctx0" brushRef="#br2" timeOffset="-204438.1">21114 1341 0,'0'0'0,"-36"-18"16,19 18-1,-19 18-15,19-18 16,-1 17-16,18 1 16,0-1-1,0 1-15,18 0 16,-1-18-16,-17 17 0,36-17 15,-19 18-15,1 0 16,0-1-16,-18 1 0,35-18 0,-35 18 16,17-1-16,-17 1 0,0 0 0,0-1 15,0 1-15,0-1 0,0 1 16,0 0-16,0-1 0,0 1 0,-17-18 16,17 18-16,-18-18 0,1 17 0,-19 1 15,36 0-15,-17-18 0,-1 0 16,0 0-16,-17 0 15</inkml:trace>
  <inkml:trace contextRef="#ctx0" brushRef="#br2" timeOffset="-204145.77">21696 1005 0,'0'177'16,"-18"-142"-16,18 18 15,-18 0-15,1-18 0,17 18 16,0-18-16,-18 18 0,0-17 0,18-1 15,0 18-15,0-18 0,0-17 0,-17 17 16,17-17-16,0 17 0,0-17 16,0-1-16,0 1 0,0-1 0,0 1 15,0 0-15</inkml:trace>
  <inkml:trace contextRef="#ctx0" brushRef="#br2" timeOffset="-203681.27">21872 1217 0,'0'0'16,"35"0"-16,-35 18 0,0 17 15,0 0-15,0 1 0,0-19 0,0 18 16,0 1-16,18-1 0,-18 0 15,0-17-15,18 17 0,-18-17 0,0 17 16,0-17-16,0-1 0,0 1 0,0 0 16,0-1-16,0-34 31,0-1-15,0 0-16,0 1 0,0-1 0,0-17 15,17 17-15,-17 1 0,0-1 0,0 0 16,18 1-16,-1-1 0,-17 0 0,18 1 15,0 17-15,-1 0 16,-17-18-16,18 18 0,0 0 16,-1 0-16,1 18 0,0-1 15,-18 1-15,0 0 0,0-1 16,0 1-16,0 0 0,0-1 0,0 1 16,0 17-16,-18-17 0,0-1 15,1 1-15,-1 0 0,0-1 0,1 1 16,-19-18-16,36 18 0,-35-1 0,18-17 15,17 18-15,-36-18 16</inkml:trace>
  <inkml:trace contextRef="#ctx0" brushRef="#br2" timeOffset="-203304.66">22630 935 0,'-35'0'31,"-35"0"-31,52 35 16,18-17-16,-18-1 0,18 19 0,0-19 16,-17 19-16,17-1 0,0 0 0,0 0 15,0 1-15,-18-1 0,18 0 0,0 1 16,0-1-16,0 0 0,0 0 16,0 1-16,0-1 0,0-17 0,0 17 15,0 0-15,-18 0 0,18-17 0,0 0 16,0-1-16,0 19 0,0-19 0,0 1 15,0 0-15,0-1 16,0 1-16</inkml:trace>
  <inkml:trace contextRef="#ctx0" brushRef="#br2" timeOffset="-203068.54">22313 1499 0,'-18'-17'16,"36"34"-16,-89-70 15,89 53-15,0 0 16,-1 0-16,1 0 0,0 0 16,-1 0-16,1 0 0,17 0 0,0 0 15,1 0-15,-19 0 16,1 0-16,0 0 15,-1 0-15,1 0 0</inkml:trace>
  <inkml:trace contextRef="#ctx0" brushRef="#br2" timeOffset="-202647.83">22930 1305 0,'-88'0'15,"53"0"-15,17 18 16,-17 0-16,35-1 0,-18-17 16,18 18-16,0-1 0,-17-17 15,17 18-15,-18-18 0,18 18 0,0-1 16,0 1-1,18-18-15,-1 0 0,1 18 16,0-1 0,-1-17-16,1 18 0,-1-18 15,1 18-15,-18-1 16,18-17-16,-18 18 0,17-18 16,-17 18-16,0-1 0,0 1 15,0-1-15,0 1 16,-17-18-16,-1 18 0,18-1 0,-18-17 15,18 18-15,-35-18 0,35 18 0,-17-18 16,-1 0-16,18 17 0,-18-17 0,1 0 16,-1 0-16,0 0 0,1 0 15</inkml:trace>
  <inkml:trace contextRef="#ctx0" brushRef="#br2" timeOffset="-198751.08">6844 9613 0,'-36'0'16,"1"0"-1,0 0-15,0 0 16,-18 0-16,0 0 16,0 0-1,18 0-15,-1 0 16,1 0-16,0 0 15,-18 18-15,17-18 16,1 0-16,0 0 16,-18 17-1,0-17-15,18 18 16,0 0-16,-54 17 16,89-17-16,-17-18 0,-1 17 0,18 1 15,-18-18-15,1 0 0,17 18 0,-18-18 16,1 17-16,-1 1 15,18-1-15,-18 1 0,1 0 0,17-1 16,-18 1-16,18 0 0,-18-18 16,1 17-16,17 1 0,-18 0 15,0-1-15,18 1 0,0 0 0,0-1 16,0 1-16,-17-1 0,17 1 0,0 0 16,-18-1-16,18 1 0,-17 0 15,17-1-15,0 1 0,0 0 0,0-1 16,-18 1-16,18-1 0,-18 1 0,18 0 15,0-1-15,0 1 0,0 0 0,0-1 16,0 1-16,0 0 0,0-1 16,0 19-16,0-1 0,0 0 15,0-17-15,0-1 0,0 1 16,0 0-16,18-1 0,-18 1 0,0 0 16,18-1-16,-18 1 0,0-1 15,0 1-15,17 0 0,1-1 16,-18 1-16,0 0 0,0-1 0,17 1 15,-17 17-15,18-17 0,0-1 16,-18 1-16,17 0 16,-17-1-16,18 1 0,-18 0 0,18-1 15,-18 1-15,17 0 0,1-18 0,-18 17 16,0 1-16,18-18 0,-1 35 0,1-17 16,-18-1-16,0 1 0,35-18 15,-35 18-15,18-1 0,-1-17 16,1 18-16,-18 0 0,18-18 0,-1 17 15,1 1-15,0 0 0,-1-18 0,1 17 16,-1 1-16,19-1 0,-19 1 16,1 0-16,0-1 0,17-17 0,-17 18 15,17 0-15,-35-1 0,35 1 16,-17-18-16,17 18 0,-17-18 0,17 17 16,0 1-16,-17-1 0,17-17 15,0 18-15,-17-18 0,17 0 16,-17 18-16,0-18 0,17 0 15,-17 0-15,-1 0 0,1 17 0,17-17 16,-17 0-16,17 0 0,-17 0 0,17 0 16,-17 0-16,-1 0 0,19 0 0,-19 0 15,18 0-15,1 0 0,-19 0 0,19 0 16,-19 0-16,19 0 0,-19 0 16,1 0-16,17 0 0,-17-17 0,17 17 15,0 0-15,-17 0 0,17-18 0,0 18 16,-17-18-16,0 18 0,-1 0 15,19 0-15,-19-17 0,1-1 16,0 18-16,17-17 0,-18 17 0,19-18 16,-36 0-16,35 1 0,-17-1 15,-18 0-15,35 1 16,-35-1-16,35 0 0,-35-17 0,18 18 16,-18-1-16,35 0 0,-35 1 0,0-1 15,18 0-15,-1 1 0,-17-1 16,18 0-16,-18 1 0,0-1 0,18 0 15,-1 1-15,-17-1 0,0 1 0,18-19 16,0 19-16,-18-1 0,0 0 16,0-17-16,17 17 0,-17 1 0,0-18 15,0 17-15,0-17 0,0 17 0,0 0 16,0-17-16,0 17 0,0 1 0,0-18 16,0-1-16,0-17 0,0 36 15,0-1-15,-17-17 0,17 17 0,-18-17 16,18 0-16,-18-1 0,18 19 15,0-1-15,-17-17 0,17 17 0,-18-17 16,18 0-16,0 17 0,-18-17 0,18 17 16,-35-17-16,35 17 0,0 0 15,0-17-15,-17 18 0,-1-1 16,18-17-16,0 17 0,-18 0 0,1 1 16,-1-1-16,18 0 0,-35 1 15,35-1-15,-18 0 0,-17-17 0,-1 18 16,36-1-16,-17 18 0,-18-18 15,35 1-15,-36 17 0,36-18 16,-17 18-16,-19-18 0,19 18 0,-1 0 16,0-17-16,-17 17 0,18 0 0,-1-18 15,-17 18-15,17-18 0,-17 18 0,17 0 16,0 0-16,1 0 0,-18-17 16,17 17-16,0 0 0,1 0 0,-19 0 15,19 0-15,-19 0 0,1 0 16,18 0-16,-19 0 15,1 0-15,17 0 16,-17 17-16,0-17 16,17 18-16,0-18 0,1 18 15,-1-18-15,1 17 0,-1-17 0,0 18 16,1 0-16,-1-18 0,0 17 0,18 1 16</inkml:trace>
  <inkml:trace contextRef="#ctx0" brushRef="#br2" timeOffset="-197838.36">7055 9948 0,'0'-17'31,"0"-1"-15,0 0-16,0 1 16,-17-19-16,17 19 0,0-18 0,0 17 15,-18-17-15,18-1 0,0 1 0,0 17 16,-18-17-16,18 18 0,0-36 0,0 35 16,0-17-16,0 17 0,0-17 0,0 0 15,0 17-15,0-17 0,0 17 16,0-17-16,0 17 0,0 0 0,0-17 15,0 18-15,0-1 0,0-17 0,0 17 16,0 0-16,0 1 0,0-1 0,0 0 16,0 1-16,0-1 0,0 0 15,0 1-15,0-1 16,-17 18 15,-1 18-31,18-1 16,-17 1-16,-1 0 0,0-1 15,1-17-15,-1 36 0,18-19 0,-18 1 16,-17 0-16,35-1 0,-18 1 0,1 0 16,17-1-16,-18-17 0,18 18 15,-18-18-15,18-18 32,18 18-32,-18-17 15,18 17-15,-18-18 0,17 0 16,1 1-16,-18-1 0,18 0 0,-1 1 0,-17-1 15,18 18-15,-18-18 0,18 1 16,-1 17-16,-17-18 0,18 18 16,0 0-16,-1 0 15,-17 18-15,18-18 0,-1 17 0,-17 1 0,36 0 16,-19-1-16,-17 1 0,36 0 16,-36-1-16,17 1 0,1 0 0,0-1 15,17 1-15,-35-1 0,35 1 16</inkml:trace>
  <inkml:trace contextRef="#ctx0" brushRef="#br2" timeOffset="-197264.55">7496 10619 0,'0'-71'32,"18"71"-32,0 0 0,17 0 15,-18 0-15,19 0 0,-19 0 16,19 0-16,-19 0 0,19 0 0,-1 0 16,0 0-16,-17 0 0,17 0 0,0 0 15,-17 0-15,17 0 0,-17 0 16,0 0-16,17 0 0,-18 0 0,19 0 15,-1 0-15,-17 0 0,-1 0 0,1 0 16,0 0-16,-1 0 0,1 0 0,0 0 16,-1 0-16</inkml:trace>
  <inkml:trace contextRef="#ctx0" brushRef="#br2" timeOffset="-196913.44">8114 10319 0,'0'0'15,"-53"0"1,53 17-16,17-17 0,1 0 15,0 18-15,-1-18 0,1 18 16,0-18-16,-1 17 0,1-17 0,0 0 16,-1 18-16,18-18 0,-17 18 0,17-1 15,-35 1-15,36-18 0,-19 18 16,1-1-16,0-17 16,-18 18-16,17-18 0,1 0 15,-18 17-15,17-17 0,-17 18 16,0 0-16,0-1 15,-17-17 1,17 18-16,-35-18 0,35 18 16,-36-18-16,19 0 0,-19 0 0</inkml:trace>
  <inkml:trace contextRef="#ctx0" brushRef="#br2" timeOffset="-196222.73">6262 10530 0,'-18'-35'16,"0"35"-1,1 0-15,-1 0 16,0 0-16,1 0 0,-19 0 16,19 0-16,-1 0 0,-35 0 15,36 0-15,-19 0 0,1 0 0,0 0 16,0 0-16,-1 0 0,1 0 0,0 0 15,-18 0-15,18 0 0,-1 0 16,19 0-16,-19 0 0,1 0 0,17 0 16,-17 0-16,0-17 0,17 17 15,-17 0-15,0 0 0,17 0 16,0 0 0,1 0-16,17-18 0</inkml:trace>
  <inkml:trace contextRef="#ctx0" brushRef="#br2" timeOffset="-195822.46">5556 10301 0,'0'18'32,"0"-1"-32,-18-17 0,1 18 15,-1-18-15,18 18 0,-35-18 0,17 17 16,-17-17 0,35 18-16,-35-18 0,17 18 15,0-18 1,1 0-1,17 17 17,17-17-32,1 0 15,-18 18-15,18-18 0,-1 18 16,1-18-16,0 17 0,-1-17 16,1 0-16,-18 18 0,17-1 15,1-17-15,-18 18 16,18-18-16,-1 18 0,1-1 15</inkml:trace>
  <inkml:trace contextRef="#ctx0" brushRef="#br2" timeOffset="-195149.22">7267 11342 0,'0'0'0,"0"17"31,0 1-31,0 17 0,0-17 16,0 17-16,0-17 0,0 17 16,0 0-16,0 1 0,0-19 0,0 19 15,0-19-15,0 36 0,0-17 0,0-1 16,0 0-16,0 0 0,0 1 0,0-1 16,0-17-16,0 17 0,0-18 0,0 19 15,0-19-15,0 1 0,0 0 16,0-1-16,0 1 0,0 0 0,0-1 15,18-17-15,-18 18 0,0-1 16,0 1 0,17-18-1</inkml:trace>
  <inkml:trace contextRef="#ctx0" brushRef="#br2" timeOffset="-194785.33">7179 11959 0,'0'18'31,"0"-1"-31,17 1 0,19 0 0,-1 17 16,-35-17-16,18-1 0,-1 1 15,1 0-15,-18-1 0,35 1 0,-35-1 16,18-17-16,-1 18 16,-17 0-1,18-18 1,-18-18-16,0 0 16,0 1-16,0-1 15,18 1-15,-1-1 0,-17 0 16,0 1-16,18-1 0,0 0 15,-1 1-15,-17-1 0,18 0 0,0 1 16,-18-1-16,0 1 0,17 17 0,1-18 16,-18 0-16,17 18 0,-17-17 0</inkml:trace>
  <inkml:trace contextRef="#ctx0" brushRef="#br2" timeOffset="-193266.58">4709 8925 0,'36'0'32,"-19"36"-32,19 16 0,-36-34 15,17 0-15,1-1 0,-1 1 0,-17 0 16,18-18-16,0 17 0,-18 1 0,17-18 16,1 18-16,0-1 15,-1-17 1,1 0-1,-18-17-15,0-1 0,0 0 16,0 1-16,0-19 0,35 1 16,-35 17-16,18-17 0,-18 0 0,35 0 15,-35-1-15,0 1 0,35 0 0,-17 17 16,17-17 0</inkml:trace>
  <inkml:trace contextRef="#ctx0" brushRef="#br2" timeOffset="-192096.88">7002 8572 0,'0'0'0,"-17"-17"31,-18-18-31,52 35 16,-17 17-16,18 1 16,-1-1-16,1 1 0,0 0 15,-1-18-15,-17 17 0,0 1 16,36 0-16,-36-1 0,17-17 16,1 18-16,0-18 0,-18 18 15,17-18-15,1 17 16,-18-34 62,0-1-78,0 0 0,17 1 0,-17-1 16,0 0-16,18 1 0,-18-1 0,0 0 15,18 1-15,-18-1 0,0 1 16</inkml:trace>
  <inkml:trace contextRef="#ctx0" brushRef="#br2" timeOffset="-191360.08">8502 9895 0,'-36'-17'15,"36"34"1,18-17 0,0 18-16,-18 0 0,17-1 0,1-17 15,-18 18-15,18-18 0,-18 18 0,17-1 16,1 1-16,-18 0 15,18-18-15,-1 0 32,1 0-17,-18-18 1,0 0-16,17 1 0,1-1 16,-18 0-16,0 1 0,0-1 15,18-17 1</inkml:trace>
  <inkml:trace contextRef="#ctx0" brushRef="#br2" timeOffset="-190684.52">4727 10954 0,'-18'35'31,"36"-17"-31,0-1 0,-1 1 16,-17 0-16,18-1 0,0 1 16,-18-1-16,17 1 0,1-18 15,-18 18-15,17-18 0,-17 17 16,18-17-16,0 0 16,-18-17-1,17-1 1,1 0-16,-18 1 0,18-1 0,-18 1 15,0-19-15,17 19 0,1-19 0,-18 19 16,35-1-16,-17-17 16</inkml:trace>
  <inkml:trace contextRef="#ctx0" brushRef="#br2" timeOffset="-190005.67">6085 12506 0,'-17'-18'15,"34"36"-15,-70-36 0,0 1 16,53 34-1,18-17-15,-18 18 16,35-18-16,-35 18 0,36-1 0,-19-17 16,-17 18-16,35 0 0,-35-1 15,36-17-15,-36 18 0,17-18 0,-17 17 16,18-17-16,-18 18 0,18-18 0,-1 0 31,1 0-15,-18-18-16,0 1 0,18-1 15,-18 1-15,0-19 0,0 19 0,35-1 16,-35 0-16,0-17 0,35 17 0,-35-17 16,18 17-16,-18 1 0,17-18 0,1 17 15,-18-17-15,35 17 0,-17 0 16,-18 1-16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39:41.3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7373 0,'-18'0'109,"0"-18"-93,18 1-16,0-1 0,0 0 15,0 1-15,0-1 0,0 1 16,0-1-16,0 0 0,0 1 16,0-1-16,-17 18 0,17-18 15,0 1-15,0-1 0,0 0 16,0 1-16,0-1 0,0 1 15,0-1-15,0 0 0,0 1 16,0-1-16,0 0 0,0 1 16,0-1-16,0 0 0,0 1 15,-18-1-15,0 1 0,18-1 0,0 0 16,0 1-16,0-1 0,-17 0 16,17 1-16,0-1 15,0 0-15,0 1 16,0-1-16,0 1 15,0-1 1,0 0 0,-18 1-1,18-1 1,0 0 0,0 1-1,0-1 16,0 0 1,0 1-1</inkml:trace>
  <inkml:trace contextRef="#ctx0" brushRef="#br0" timeOffset="1012.94">4604 6738 0,'-71'53'47,"53"-53"-16,18-18 47,0 1-62,18-1-16,-18 0 0,0 1 15,18-1-15,-18 1 0,17-1 16,-17 0 0,18 18-16,-18-17 15,0-1-15,18 0 16,-18 1-1,17 17-15,-17-18 16,0 0 31,18 18 15,-1 0 1,1 0-16,-18 18-32,18-18-15,-1 0 16,1 18-16,0-18 0,-18 17 16,17-17-16,-17 18 0,18-18 15,0 18-15,-18-1 0,35-17 16,-35 18-16,17-18 0,-17 18 16,18-18-16,0 0 0,-18 17 15,0 1 1,17-18-1</inkml:trace>
  <inkml:trace contextRef="#ctx0" brushRef="#br0" timeOffset="2035.15">4833 8978 0,'-35'88'15,"35"-70"-15,17 17 16,-17-17-16,18 17 0,-18 1 16,0-1-16,0-18 0,17 36 0,-17-17 15,0-1-15,0-17 0,0 34 0,0-34 16,0 17-16,0-17 0,0 17 0,0 1 16,0-19-16,0 18 0,0-17 15,0 0-15,18-1 0,-18 19 0,0-1 16,0 0-1,0-17-15,0-1 0,0 1 16</inkml:trace>
  <inkml:trace contextRef="#ctx0" brushRef="#br0" timeOffset="2396.08">4709 9613 0,'53'35'16,"-17"54"-1,-36-54 1,17-17-16,1-1 0,-18 1 15,17-18-15,-17 17 0,0 1 0,0 0 16,18-18 15,0 0-31,-18-18 16,35 0-16,-35 1 16,18-1-16,-18 1 0,35-19 15,-35 19-15,18-1 0,-1 0 0,1 1 16,-18-1-16,17 0 0,1 18 15</inkml:trace>
  <inkml:trace contextRef="#ctx0" brushRef="#br0" timeOffset="2938.43">3651 8255 0,'0'-35'47,"0"17"-47,-35 18 15,17 0-15,-17 0 0,0 0 16,17 0-16,-17 0 0,-1 0 16,19 0-16,-19 0 15,1 0-15,18 0 0,-19 18 0,1-18 16,-18 0-16,18 0 0,17 0 0,-17 0 15,0 17-15,17-17 0,-17 0 0,17 0 16,0 0-16,1 0 0,-1 0 16,0 18-16</inkml:trace>
  <inkml:trace contextRef="#ctx0" brushRef="#br0" timeOffset="3356.04">3069 7990 0,'-18'53'15,"1"-35"-15,-19 17 16,-17-17 0,18 17-1,18-17 17,17-1-17,0 36 1,17-35-16,-17 0 15,18-1-15,-1-17 0,-17 18 16,18 0-16,0-1 0,-1-17 16,-17 18-16,18-18 0,0 0 0,-18 17 15,17-17-15,1 0 16,-18 18-16,18-18 16,-18 18-16</inkml:trace>
  <inkml:trace contextRef="#ctx0" brushRef="#br0" timeOffset="4118.06">5362 8026 0,'53'0'31,"-35"0"16,-1 0-47,1 0 15,17 0-15,0 0 16,-17 0-16,0 17 0,-1-17 0,19 0 16,-19 0-16,19 0 0,-19 0 0,18 0 15,1 0-15,-19 18 0,19-18 16,-1 0-16,0 0 0,-17 0 0,17 0 15,18 0-15,-18 0 0,1 0 0,-19 0 16,18 0-16,18 0 0,-35 0 0,17 0 16,1 0-16,-19 0 0,1 0 0,17 0 15,-17 0-15,17 0 16,-17 0-16,-1 0 16</inkml:trace>
  <inkml:trace contextRef="#ctx0" brushRef="#br0" timeOffset="4532.29">6120 7867 0,'0'0'16,"0"18"0,0-1-1,36-17-15,-19 18 0,19 0 16,-1-18-16,-17 0 16,-18 17-16,17-17 0,1 0 0,17 18 15,-17-18 1,-18 17-16,17-17 0,1 0 15,0 18-15,-1-18 16,-17 18 0,0-1 15,0 1-15,0 0-16,0-1 15,-35 1-15,17 0 16,1-1-16,-1 1 0,-17-18 15,35 17-15,-35 1 0,17-18 0,-17 18 16</inkml:trace>
  <inkml:trace contextRef="#ctx0" brushRef="#br0" timeOffset="8171.83">11765 14217 0,'-18'0'16,"18"-18"0,0 1-16,0-1 0,0 0 15,0 1-15,0-1 16,-17 0-16,17 1 0,0-1 16,0 1-16,0-1 0,0 0 0,0 1 15,0-19-15,0 19 0,0-19 0,0 19 16,0-18-16,0 17 0,0-17 15,0-1-15,0 1 0,0 0 0,0-1 16,0 19-16,0-36 0,0 18 0,-18-1 16,18 1-16,0 0 0,0 0 0,0-1 15,0 19-15,0-36 0,0 35 16,0 0-16,0-17 0,0 18 16,0-1-16,0 0 0,0 1 0,0-1 15,-18 18-15,18-18 0,0 1 16,0-1-1</inkml:trace>
  <inkml:trace contextRef="#ctx0" brushRef="#br0" timeOffset="8569.23">11500 13282 0,'-35'0'47,"35"-18"-47,18 1 0,-1-1 15,-17 1-15,18-1 0,0 0 16,-18 1-16,17-1 0,-17 0 15,18 1-15,0 17 0,-18-18 16,17 0-16,1 18 16,-18-17-16,17 17 15,1 0 17,0 0-17,-1 0-15,1 17 16,0 1-16,-18 0 0,35-1 15,-35 1-15,18 0 0,-1-1 0,1 1 16,-18 0-16,35-1 0,-35 1 0,18-1 16,-1 1-16,1 0 0,-18-1 15,0 1-15,18 0 0</inkml:trace>
  <inkml:trace contextRef="#ctx0" brushRef="#br0" timeOffset="9023.2">12541 14676 0,'0'0'0,"-35"0"15,-18 0 1,70 0-16,-17 17 15,36-17-15,-19 18 0,19-18 0,-1 0 16,-17 17-16,35-17 0,-18 0 16,0 18-16,0-18 0,18 0 0,0 0 15,-18 0-15,18 0 0,-17 0 0,17 0 16,-36 0-16,36 0 0,-35 0 0,17 0 16,18 0-16,-18 0 0,-17 0 15,17 0-15,0 0 0,-17 0 0,0 0 16,-1 0-16,1 0 0,0 0 0,-1 0 15,1 18-15</inkml:trace>
  <inkml:trace contextRef="#ctx0" brushRef="#br0" timeOffset="9301.62">13229 14552 0,'18'35'16,"-1"-35"-16,19 18 15,-19 0-15,1-18 0,-1 17 0,1-17 16,0 0-16,-1 18 0,1-18 0,0 0 16,-18 18-16,17-18 0,-17 17 15,0 1-15,-17-1 16,17 1-16,-36-18 15,19 18-15,-19-1 0,19 1 0,-1 0 16,-17-18-16,0 17 0,-1 1 16,-17 0-16,18-1 15</inkml:trace>
  <inkml:trace contextRef="#ctx0" brushRef="#br0" timeOffset="9770.24">10654 14905 0,'0'-35'0,"-124"-18"32,89 53-32,17 0 0,-17 0 15,0 0-15,-18-18 0,0 18 16,18 0-16,-18 0 0,17 0 16,-17-18-16,1 18 0,34 0 0,-53 0 15,36 0-15,0 0 0,-18-17 0,35 17 16,-17 0-16,17 0 0,1 0 0,-1 0 15,0 0-15</inkml:trace>
  <inkml:trace contextRef="#ctx0" brushRef="#br0" timeOffset="10131.26">9966 14570 0,'-53'0'15,"-53"53"1,88-53-16,1 17 0,-1-17 16,0 18-16,1-18 0,-1 18 0,1-18 15,17 17-15,-36-17 0,36 18 0,-17-18 16,-1 17-16,18 1 15,0 0-15,0-1 16,18 1-16,-1 0 0,1-1 0,17 1 16,-17 0-16,-1-1 0,19 1 0,-19-1 15,19 1-15,-1-18 0,-17 18 0,17-18 16,-18 17-16,19-17 16,-19 18-16,1-18 0,0 0 0,-1 0 15,1 0-15,-18 18 0,18-18 0,-1 0 16,18 0-16</inkml:trace>
  <inkml:trace contextRef="#ctx0" brushRef="#br0" timeOffset="10732.79">11641 15893 0,'36'-36'15,"-36"19"-15,0 34 16,0 1 0,0 0-16,17-18 0,-17 17 0,18 1 15,-18 17-15,18 0 16,-18 1-16,0-1 0,17 0 0,1 18 15,-18-18-15,0 18 0,35-17 0,-35 17 16,18-18-16,-18 18 0,17-18 0,1 0 16,-18 1-16,35 17 0,-35-18 15,0-18-15,18 19 0,-18-19 0,35 19 16,-35-19-16,0 1 0,0 0 0,0-1 16,18-17-16,-18 18 0,18 0 0</inkml:trace>
  <inkml:trace contextRef="#ctx0" brushRef="#br0" timeOffset="11088.43">11624 16492 0,'0'0'0,"17"53"31,-17-17-31,36-1 0,-36-18 16,35 1-16,-17 0 0,-18-1 0,35 19 15,0-1-15,-35-17 0,18-1 16,-18 1-16,17 0 0,1-18 0,-18 17 16,18-34 30,-1 17-30,-17-18-16,18 0 0,17 1 16,-35-1-16,18 18 15,0-18-15,-1 1 0,-17-1 0,36 0 16,-36 1-16,35 17 0,-35-18 16</inkml:trace>
  <inkml:trace contextRef="#ctx0" brushRef="#br0" timeOffset="11732.5">12030 14041 0,'0'17'16,"-36"18"-1,54-35 1,0-17-16,-18-1 0,35 18 0,-18-35 16,1 17-16,17-17 0,-17 17 15,35-35-15,-18 18 0,-17 0 16,17-18-16,18 18 0,-18-1 0,1-17 15,16 18-15,-16 0 0,-19 0 0,19 17 16,17-17-16,-36 17 0,1-17 0,35 17 16,-53 1-16,35-1 0,0 0 0,-17 1 15,0 17-15,-1-18 16,-17 0-16,18 18 16</inkml:trace>
  <inkml:trace contextRef="#ctx0" brushRef="#br0" timeOffset="12041.09">12682 13212 0,'0'0'0,"-35"0"32,-53 0-32,123 0 15,-17 0-15,17 0 16,-17 0-16,-1 0 0,1 0 0,17 0 15,0 0-15,-17 0 0,0 0 0,-1 0 16,1 0-16,0 0 0,-1 0 16,1 0-16,-1 0 0,-17 17 31,0 18-15,0-17-16,0 0 0,0-1 15,-17 19-15,-1-19 0,18 19 16,0-19-16,-17 18 0,17-17 0,-18 0 15,0 17-15,18-17 0,-35-1 0,35 1 16,0 0-16</inkml:trace>
  <inkml:trace contextRef="#ctx0" brushRef="#br0" timeOffset="12928.65">10936 14111 0,'-53'18'31,"35"-36"-15,1 18-16,-1-18 0,-17 1 16,17 17-16,1-18 0,-19 1 0,19-1 15,-19 0-15,1 1 0,0-1 0,-1 0 16,-16-17-16,34 17 0,-35-17 15,18 18-15,-18-19 0,0 1 0,18 17 16,-18-17-16,0 0 0,17-1 16,-16 1-16,34 18 0,-35-36 0,18 35 15,-1 0-15,1-17 0,18 17 16,-19 1-16,19-1 0,-19 1 0,36-1 16,-17 0-16,-1 18 0,0-17 0,18-1 15,-17 18 1,17 18-1,0-1-15,17 1 0,-17 17 16,0-17-16,18-1 0,0 19 0,-18-19 16,17 1-16,-17 17 0,0-17 0,18 0 15,-18 17-15,18-18 0,-18 19 16,0-19-16,0 1 16,17 0-16,-17-36 46,0 0-46,0 1 16,0-1-16,0 0 0,-17 1 0,17-1 16,0-17-16,0 17 0,0-17 15,0 17-15,0 1 0,0-19 16,0 19-16,0-1 0,0 1 0,0-1 16,0 0-16,0 1 0,17 17 15,1 0-15,0 0 0,-1 0 16,1 0-16,17 0 0,-17 0 15,-1 17-15,1 1 0,17-18 0,-17 35 16,0-35-16,-1 18 0,18-1 16,1 1-16,-19 0 0,36 17 15</inkml:trace>
  <inkml:trace contextRef="#ctx0" brushRef="#br0" timeOffset="13544.96">11042 15699 0,'-88'-36'31,"70"54"-31,0 0 16,18-1-16,-35 1 0,17 0 0,1-1 16,-19 18-16,19-17 0,-18 0 15,-18 35-15,0-18 0,17 0 16,-17 0-16,1 18 0,-1-17 0,0-1 16,0 18-16,18-18 0,-18 0 0,17 1 15,-17-1-15,36 0 0,-19 1 16,1-19-16,18 18 0,-1-17 15,0 0-15,1-1 0,-1-17 0</inkml:trace>
  <inkml:trace contextRef="#ctx0" brushRef="#br0" timeOffset="13877.95">10177 16122 0,'0'0'0,"-35"88"31,35-70-31,-18 17 0,18-17 16,-35-1-16,35 19 0,-17-19 0,-1 1 15,18 0-15,-18-1 0,-17 1 0,35-1 16,-18 1-16,1 0 0,17-1 15,-18-17-15,18 18 0,-18-18 0,18 18 16,-17-18-16,17 17 0,17-17 16,1 18-1,0-18-15,17 0 0,-17 0 16,17 0-16,0 0 0,18 0 16,-35 0-16,17 0 0,18 0 0,-35 0 15,35 0-15,-18 0 0,18 0 0,-18-18 16,18 18-16,-18 0 15</inkml:trace>
  <inkml:trace contextRef="#ctx0" brushRef="#br0" timeOffset="14520.57">12171 15840 0,'0'-36'31,"35"54"-15,0 0-16,-17-1 0,52 19 16,-17-1-16,0 18 0,0-18 0,18 18 15,-18-18-15,17 1 0,-17 16 16,0-16-16,0-1 0,0 18 0,0-18 16,0-17-16,-18 17 0,18 0 0,-36-17 15,19 17-15,-1-35 0,0 18 0,-17 0 16,17-1-16,1 1 15,-36 0-15</inkml:trace>
  <inkml:trace contextRef="#ctx0" brushRef="#br0" timeOffset="14871.59">12894 16633 0,'-71'-17'31,"89"17"-31,0 17 0,-1-17 0,18 0 16,18 18-16,-17-18 15,-19 18-15,19-18 0,-1 0 0,-18 17 16,19-17-16,-19 0 0,1 0 0,17 18 15,-17-18-15,0 0 0,-1 0 0,1 0 16,0 0-16,-18-18 16,17 18-16,-17-17 0,0-1 15,0 0-15,0 1 0,0-1 16,0 1-16,0-19 0,0 19 0,0-1 16,0 0-16,0-17 0,0 0 0,0 17 15,0-17-15,0 17 0,18-17 0,-18 0 31</inkml:trace>
  <inkml:trace contextRef="#ctx0" brushRef="#br0" timeOffset="26247.62">19261 7179 0,'-35'35'0,"-35"1"16,52-19-1,18 1 1,-18-18-16,18 17 0,-17-17 16,-1 0-16,18 18 0,0 0 15,-18-1-15,1 1 0,17 0 16,-18-1-16,18 1 0,-35 0 0,35 17 16,-18-17-16,1-1 0,17 1 0,0 17 15,-18-17-15,18-1 0,0 19 0,0-19 16,0 1-16,-18 35 0,18-36 0,18 19 15,-18-19-15,0 1 0,18 17 0,-18-17 16,35 17-16,-35-17 16,35 17-16,-35 0 0,18-17 0,17 17 15,0-17-15,-17 0 0,0-1 16,-1 1-16,1 0 0,0-1 0,-1-17 16,-17 18-16,18-18 0,-1 0 0,-17 17 15,18-17-15</inkml:trace>
  <inkml:trace contextRef="#ctx0" brushRef="#br0" timeOffset="26887.06">20390 7444 0,'18'-18'31,"-18"36"-15,0-1-16,-18 1 0,1-18 0,17 18 15,-18-1-15,0 1 0,1-1 0,17 1 16,-18 17-16,0-17 0,18 0 16,-17-1-16,-18 1 0,35 0 0,-36 17 15,36-18-15,-17 1 0,-19 0 0,36 17 16,-17-17-16,-1-18 0,18 17 0,-18 1 16,1 0-16,-1-1 0,18 1 15,0 0-15,-17-18 16,-1 0-16</inkml:trace>
  <inkml:trace contextRef="#ctx0" brushRef="#br0" timeOffset="27252.22">20055 7497 0,'18'0'16,"-1"17"-16,1-17 15,-18 18-15,18-1 0,-1 1 0,1 0 16,0 17-16,-1-17 0,1-1 15,0 1-15,-1 0 0,1 17 0,-1-18 16,1 1-16,0 0 0,-1-1 0,1 1 16,0 0-16,-18-1 0,17 1 0,1 0 15,-18-1-15,18 1 0,-1-18 16,-17 18-16,18-18 0,-18 17 16,0 1-1,18-18-15</inkml:trace>
  <inkml:trace contextRef="#ctx0" brushRef="#br0" timeOffset="28117.34">21378 7867 0,'-18'-35'16,"1"35"-1,-1 0 17,18 17-32,0 1 15,0 0 1,0-1-16,0 1 16,18-18-16,-1 0 15,1 0-15,-18-18 31,0 1-15,0-1-16,-18 18 31,1 0-31,34 0 172,1 18-172,0-1 16,-1-17-16,-17 18 15,18-18-15,-18 18 0,0-1 16,0 1-16,0-1 16,0 1-16,0 0 0,0-1 0,0 1 15,-18-18-15,1 18 0,-1-1 16,0 1-16,1 0 0,-1-1 0,1-17 16,-1 18-16,0-18 0,1 17 0,-1-17 15,0 0-15,1 0 0</inkml:trace>
  <inkml:trace contextRef="#ctx0" brushRef="#br0" timeOffset="29143.66">22048 7426 0,'36'0'16,"-36"18"0,0-1-16,0 1 0,17 0 15,1-1-15,0 1 0,-18-1 16,17-17-16,1 18 0,-18 0 0,35-18 0,-17 0 15,-18 17-15,35-17 0,0 0 16,-17 0-16,17 0 16,1-17-16,-19-1 0,1 0 15,-1 1-15,-17-1 16,18 18-16,0-17 0,-18-1 0,17 0 16,-17 1-16,0-1 0,0 0 15,0 1-15,0-1 16,0 0-16,0 1 0,0-1 15,0 0 17,0 36 30,18 0-62,-18-1 0,18 1 16,-18 0-16,0-1 0,0 1 0,0 0 15,0 17-15,17-17 0,1 17 0,-18-18 16,0 19-16,0-19 0,0 19 16,0-1-16,0 0 0,0-17 0,0 17 15,0 0-15,0 1 0,0-19 0,0 19 16,0-19-16,0 19 0,0-19 16,0 1-16,0 17 0,0-17 0,-18-1 15,18 1-15,-17 0 0,17-1 0,-18 1 16,0 0-16,18-1 0,-17-17 15,17 18-15,-18-18 0,0 0 16,1 0-16,-1 0 0,1-18 16,-1 18-16,0-17 15,18-1-15,-17 18 0,-1-18 0,18 1 16,-18-1-16,18 0 0,0 1 16,-17 17-16,17-18 15,0 0-15,0 1 16,0-1-16,17 18 15,1-17-15,0 17 16,-1 0-16,1-18 0,17 18 0,0 0 16,-17-18-16,17 18 15,1 0-15,17 0 0,-18 0 16,0 0-16,-17 0 0,-1 0 16,1 0-16,0 0 0,-1-17 0,1 17 15,0 0-15,-1 0 0,1 0 16,-1-18-16,1 18 15</inkml:trace>
  <inkml:trace contextRef="#ctx0" brushRef="#br0" timeOffset="29721.27">23177 7144 0,'-70'0'16,"87"0"-16,1 17 0,17 1 15,-17-18-15,0 18 0,-1-18 16,18 17-16,-17 1 0,0-18 16,-1 18-16,19-1 0,-19 1 0,-17-1 15,36 19-15,-36-19 0,35 1 0,-17 0 16,-18-1-16,17 19 0,1-19 0,-18 19 16,17-19-16,1 1 0,-18 17 0,18-17 15,-18-1-15,0 19 0,0-19 16,0 1-16,0 35 0,0-36 0,0 19 15,0-19-15,0 1 0,0 17 0,0-17 16,0 17-16,-18-17 0,18 0 0,-18-1 16,1 18-16,17-17 0,-35 0 0,35-1 15,-18 1-15,0-18 0,1 18 16,-1-1-16,0 1 0,1-18 0,-1 18 16,0-1-16</inkml:trace>
  <inkml:trace contextRef="#ctx0" brushRef="#br0" timeOffset="31503.94">688 6932 0,'-71'0'32,"89"-18"-17,-1 18-15,19 0 0,-19 0 16,1 0-16,0 0 0,17 0 15,-35 18-15,18-18 0,-18 18 16,17-1-16,1 1 0,-18 17 0,0-17 16,0 0-16,0-1 0,0 18 15,0-17-15,0 17 0,-35-17 0,35 0 16,-18 17-16,18-17 0,-35-1 0,35 1 16,-18-1-16,0 1 0,18 0 0,-17-18 15,-1 17-15,0-17 0</inkml:trace>
  <inkml:trace contextRef="#ctx0" brushRef="#br0" timeOffset="31755.6">882 6914 0,'0'0'0,"35"0"15,-35 18 1,0 0-16,0 17 0,0-17 0,0 17 16,0-17-16,0-1 0,0 18 0,0-17 15,0 0-15,0-1 0,18 1 16,-1 0-16,1-1 0,-18 1 16,35 0-16,0-1 0,-17-17 15,17 18-15,1-18 16,17 0-1</inkml:trace>
  <inkml:trace contextRef="#ctx0" brushRef="#br0" timeOffset="32756.86">7849 2999 0,'0'0'15,"35"53"1,-17-1-16,-18-16 0,18-1 16,-18-17-16,0 17 0,0-17 0,17-1 15,-17 1-15,36-1 0,-36 1 0,35 0 16,-18-18-16,1 0 0,0 0 15,-1 0-15,1 0 0,0-18 16,-1-17-16,1 17 0,-18 1 16,0-1-16,18 0 0,-1 1 0,-17-1 15,18 0-15,-18 1 0,0-1 0,0 0 16,18 1-16,-18-1 16,17 18-1,-17 18 1,18-18-16,-1 17 15,1 19-15,-18-19 0,0 1 0,35 35 16,-35-35-16,0 17 0,18 18 16,0-18-16,-18 0 0,17 1 0,-17-1 15,0 0-15,0 0 0,0 1 16,0-1-16,0 0 0,0-17 0,-17 17 16,17-17-16,0-1 0,-18 1 0,0 0 15,1-18 1,-1 17-16,0-17 0,-17 0 15,35-17-15,-17 17 0,-1-18 0,0 0 16,18 1-16,0-1 0,-17 18 16,17-17-16,0-1 0,17 0 15,1 1-15,-18-1 0,35 0 16,0 1-16,-17-1 0,17 0 0,1 1 16,-19-1-16,19 18 0,-19-18 0,18 18 15,-17 0-15,0 0 0,17 0 0,-17-17 16</inkml:trace>
  <inkml:trace contextRef="#ctx0" brushRef="#br0" timeOffset="33318.54">8202 4022 0,'0'17'16,"0"19"-16,0-19 15,0 1-15,0 17 0,0-17 0,0-1 16,0 1-16,0 0 0,18-1 0,-18 1 16,0 0-16,0-1 0,0 1 15,0 0-15,-18-18 16,0 0-1,-17-18 1,35 0-16,-35 1 0,35-1 0,-18 18 16,0-18-16,1 1 0,-1 17 15,18-18-15,-18 18 0,18 18 16,0-1-16,0 1 16,0 0-16,18-1 0,0 1 15,-18 0-15,0-1 0,17 1 0,1-18 16,0 17-16,-1-17 0,1 0 15,0 0-15,-1 0 0,1 0 16,-18-17-16,35 17 0,-35-18 16,0 1-16,18-1 0,-1-17 0,-17 17 15,0 0-15,0 1 0</inkml:trace>
  <inkml:trace contextRef="#ctx0" brushRef="#br0" timeOffset="35009.65">547 8361 0,'-36'0'0,"1"0"31,-18-18-31,71 18 16,-1 0 0,1 0-16,0 0 15,-1 0-15,1 0 0,17 0 0,-17 0 16,17 0-16,0 0 0,-17 0 16,0 0-16,-1 0 0,1 0 0,0 0 15,-1 0-15,1 0 0,0 0 16,-1 0-16</inkml:trace>
  <inkml:trace contextRef="#ctx0" brushRef="#br0" timeOffset="35261.66">741 8220 0,'17'0'47,"1"0"-47,0 0 0,-18 17 15,17-17-15,1 18 0,-18 0 16,0-1 0,0 1-16,0 0 0,0-1 15,0 1-15,0-1 16,-35 1-16,35 0 0</inkml:trace>
  <inkml:trace contextRef="#ctx0" brushRef="#br0" timeOffset="36254.01">705 5627 0,'-70'17'16,"70"1"-1,-18 0-15,18-1 16,0 1-16,0 17 0,0-17 0,0 0 16,0-1-16,18 18 0,-1-17 0,-17 0 15,18-1-15,0-17 0,-1 18 0,1 0 16,17-18-16,-17 0 0,0 0 15,-1 0-15,1 0 0,-1 0 16,1 0-16,0-36 0,-1 19 16,1-1-16,-18 0 0,0 1 0,0-1 15,18 1-15,-18-1 0,0 0 0,0 1 16,0-1-16,-18 0 16,18 1-16,-18 17 0,1-18 0,-1 18 15,0-18-15,1 18 0,-1 0 0,1 0 16,-1 0-16</inkml:trace>
  <inkml:trace contextRef="#ctx0" brushRef="#br0" timeOffset="36747.51">864 8202 0,'-70'-18'15,"70"36"1,0 17-16,-18 1 16,18-19-16,-18 19 0,18-1 0,0-18 15,0 19-15,-17-1 0,17-17 0,0-1 16,0 19-16,-18-19 0,18 1 16,0-1-16,-18 1 0,18 0 0,0-1 15</inkml:trace>
  <inkml:trace contextRef="#ctx0" brushRef="#br0" timeOffset="37214.1">441 9543 0,'-18'35'31,"36"-35"-15,17 18-16,0-18 16,-17 17-16,17-17 0,-35 18 15,36-1-15,-19-17 0,-17 18 0,35 0 16,-35-1-16,18 1 15,0-18-15,-18 18 0,0-1 0,0 1 16,0 0-16,-18-1 16,0 1-16,1 17 0,-1-17 0,1-18 15,-19 17-15,19 1 0,-1-18 16,-17 18-16,17-18 0,0 17 0,1-17 16,17 18-16,-18-18 0,-17 18 15,35-1 1,17-17-1,1 18-15,0-18 0,-1 0 16,1 18-16,17-18 0,-17 0 0,35 17 16,-35-17-16,-1 18 0,18-18 15,1 17-15,-19-17 0,19 18 16</inkml:trace>
  <inkml:trace contextRef="#ctx0" brushRef="#br0" timeOffset="38151.62">2593 4057 0,'-36'53'31,"36"-35"-31,0 17 0,0-18 0,0 1 16,0 0-16,0-1 0,36 1 0,-36 0 15,35-1-15,-17 1 0,-18 0 0,35-18 16,-17 17-16,17-17 0,0 0 16,-17 0-16,-1 0 0,1 0 15,0-17-15,-1-1 0,-17 0 0,36 1 16,-36-1-16,17 0 0,-17 1 0,0-19 16,0 19-16,0-1 0,0 1 0,-17-1 15,17 0-15,-36 1 0,36-1 16,-35 0-16,17 18 0,-17-17 15,0 17-15</inkml:trace>
  <inkml:trace contextRef="#ctx0" brushRef="#br0" timeOffset="38582.78">4533 3933 0,'0'0'0,"53"0"31,-53 18-31,0 0 0,0-1 0,0 19 15,0-19-15,0 19 0,0-19 16,0 19-16,0-19 0,0 18 0,0-17 16,0 0-16,0-1 0,0 1 0,0 0 15,0-1-15,0 1 0,0 0 0</inkml:trace>
  <inkml:trace contextRef="#ctx0" brushRef="#br0" timeOffset="39196.12">6526 3881 0,'0'0'0,"35"-18"0,18 18 15,0-18-15,-35 18 0,0 0 16,-1 0-16,1 18 0,-1-18 0,1 18 16,0-1-16,-18 1 0,17-1 0,1-17 15,-18 18-15,0 17 0,0-17 16,0 0-16,0-1 0,0 1 15,0 0-15,-35-1 0,17 1 16,-17 0-16,0-1 0,17-17 16,-17 18-16,-1-1 0,19-17 15,-1 0 1,0 18-16,36-18 31,0 0-31,-1 0 0,19 0 16,-1 0-16,-17 18 0,17-18 15,0 0-15,0 0 0,1 0 0,-1 0 16,0 0-16,1 0 0,-19 0 0,18 0 16,-17 0-16,17 0 0,-17 0 0,0 17 15,17-17-15,-17 0 0</inkml:trace>
  <inkml:trace contextRef="#ctx0" brushRef="#br0" timeOffset="41305.76">18309 9560 0,'-35'36'0,"17"-1"16,0-18-16,-17 54 0,35-53 15,-18 17-15,18 0 0,0 0 0,0-17 16,0 0-16,18-1 0,-18 1 0,0 0 16,0-1-16</inkml:trace>
  <inkml:trace contextRef="#ctx0" brushRef="#br0" timeOffset="41759.69">18609 9754 0,'0'0'0,"17"36"16,-87 105-1,70-124-15,-35 1 0,17 0 0,0-18 16,1 17-16,-19 1 0,19-18 0,-18 0 15,-1 0-15,1 0 0,0 0 0,-18 0 16,35 0-16,-17 0 0,-18-18 16,18 1-16,17 17 0,-17-18 0,-1 0 15,19 1-15,-18-1 0,35 0 16,-36-17-16,36 17 0,-17-17 0,17 18 16,0-1-16,0-17 0,0 17 0,0-17 15,0 17-15,17 0 0,1 1 16,0-1-16,-1 1 0,18-1 0,-17 0 15,0 1-15,35-1 0,-36 18 0,19-18 16,-1 18-16,0 0 0,0 0 0,-17 0 16,17 0-16,1 18 0,-19 0 15,19-1-15,-36 1 0,35 17 0,-18-17 16,1-1-16,0 1 0,-18 0 0,17 17 16,1-17-16,0-1 0,-18 1 15,0 17-15,0-17 0,0 17 0,0-17 16</inkml:trace>
  <inkml:trace contextRef="#ctx0" brushRef="#br0" timeOffset="45259.52">3616 8043 0,'-71'36'15,"36"-19"1,-36 19-16,54-36 15,-19 0-15,1 0 16,18 0-16,-19 0 0,19 0 0,-19 0 16,1 0-16,0 0 0,17 0 15,-17 0-15,0 0 0,-18 0 0,17 0 16,19 0-16,-19 0 0,1 0 0,18 0 16,-19 0-16,19 0 0,-1 0 0,0 0 15,1 0-15,-1 0 0</inkml:trace>
  <inkml:trace contextRef="#ctx0" brushRef="#br0" timeOffset="45631.45">3122 7902 0,'-53'36'31,"53"-19"-31,-35-17 16,35 35-16,-36-35 0,36 18 0,-17-18 16,17 18-16,-18-18 0,0 17 0,1 1 15,-1-18-15,1 18 16,-1-1-1,0-17 1,18 18-16,36 0 16,-36-1-16,17 1 15,1-18-15,-1 17 0,19 1 16,-19-18-16,19 18 0,-1-1 0,0-17 16,1 18-16,-1 0 15,0-1-15,0 1 0,18 0 16,-17-1-16,-19 1 0</inkml:trace>
  <inkml:trace contextRef="#ctx0" brushRef="#br0" timeOffset="46670.2">19526 9243 0,'0'0'0,"-35"17"0,-1 19 15,19-19-15,-18 19 0,-1-1 0,-17 35 16,53-34-16,0-1 0,-17 0 0,17 1 16,0-1-16,0-18 0,17 36 15,-17-17-15,0-1 0,36 0 0,-36 0 16,35 1-16,-17-1 0,-1 0 0,1-17 15,-18 0-15,35 17 0,-17-17 16,-1-1-16,1 1 0,17-1 0,-17 1 16</inkml:trace>
  <inkml:trace contextRef="#ctx0" brushRef="#br0" timeOffset="47033.13">20496 9666 0,'0'-35'32,"-17"35"-32,-1 17 15,0 19-15,-17-36 0,17 17 16,1 1-16,-1 17 0,-17-17 16,-1 17-16,36-17 0,-52 17 0,52-17 15,-36 17-15,36-17 0,-17-1 0,-1 1 16,0 0-16,18-1 0,-17 1 15,-1-18-15,18 18 0</inkml:trace>
  <inkml:trace contextRef="#ctx0" brushRef="#br0" timeOffset="47292.07">20108 9613 0,'0'0'0,"35"0"31,-17 18-31,0-1 0,-1 1 16,1 0-16,0-1 0,17 1 0,-18 17 16,19 1-16,-19-19 0,19 18 15,-19-17-15,1 17 0,17-17 0,-17 0 16,17-1-16,-35 1 0,35 0 15,-17-1-15,-18 1 0,18 0 0,-1-1 16,-17 1-16,18-18 0</inkml:trace>
  <inkml:trace contextRef="#ctx0" brushRef="#br0" timeOffset="47892.78">21431 9860 0,'0'0'16,"-88"-35"0,88 52-16,0 1 15,0 0-15,0-1 0,0 1 0,0 0 16,0-1-1,17 1-15,1-18 0,0 0 16,-1 0 0,-17-18-1,0 1-15,0-1 16,-17 18-16,17-18 16,-18 18-16,18-17 0,18 17 46,-1 17-30,1 1-16,-18 0 16,18-1-16,-1-17 0,-17 18 0,0 0 15,0 17-15,0-17 16,0-1-16,0 1 16,0-1-16,-17-17 0,-1 18 0,0-18 15,1 18-15,-1-18 0,-17 17 16,17-17-16,-17 0 0</inkml:trace>
  <inkml:trace contextRef="#ctx0" brushRef="#br0" timeOffset="48656.19">22084 9472 0,'0'0'0,"-36"0"16,36 18-1,0 35-15,0-36 16,0 19-16,18-19 0,0 1 0,-18-1 16,17 1-16,1 0 0,0-18 0,-18 17 15,17 1-15,1-18 0,0 0 0,-1 0 16,1 0-16,-1 0 15,1 0-15,-18-18 0,18 18 16,-1-17-16,-17-1 0,18 0 0,-18 1 16,0-1-16,0 1 0,0-1 15,0 0-15,0 1 0,0-1 16,0 0-16,0 1 16,0-1-16,0 36 31,18-18-31,-1 35 15,-17-17-15,0 17 0,0-17 0,18 17 16,0-18-16,-18 19 0,17-1 16,-17 0-16,0 1 0,0-1 0,0 18 15,0-18-15,0 0 0,0-17 16,0 35-16,0-35 0,0 17 0,0-18 16,0 1-16,-17 0 0,17-1 0,-18 1 15,0-18-15,18 18 0,0-1 0,-17-17 16,-1 0-16,0 0 15,1-17-15,-1-1 0,18 0 0,-35 1 16,17-1-16,18 0 16,0 1-16,-17-1 0,17 1 0,0-1 15,0 0-15,0 1 0,17-1 16,1 18-16,-18-18 16,17 18-16,1 0 0,0-17 0,-1 17 15,1 0-15,0-18 0,-1 18 0,1 0 16,0 0-16,-1 0 0,1 0 0,-1 0 15,-17-18-15,36 18 0,-19 0 16</inkml:trace>
  <inkml:trace contextRef="#ctx0" brushRef="#br0" timeOffset="48935.23">22701 9737 0,'53'-18'0,"17"0"16,-52 18 0,0 0-16,-1 0 0,1 0 15,17 0-15,1 0 0,-1-17 16,-17 17-16,-1 0 15,1 0-15,-1 0 0,1 0 16,0 0-16,-1 0 31</inkml:trace>
  <inkml:trace contextRef="#ctx0" brushRef="#br0" timeOffset="49271.51">23548 9384 0,'35'18'31,"-35"-1"-31,0 1 0,0-1 16,0 1-16,0 0 15,0 35-15,0-36 0,0 19 0,0-19 16,0 1-16,0-1 0,0 19 0,18-19 16,-18 1-16,0 0 0,0-1 0,17 1 15,-17 0-15,0-1 0,0 1 16,0 17-16,0-17 15</inkml:trace>
  <inkml:trace contextRef="#ctx0" brushRef="#br0" timeOffset="49680.94">23971 9331 0,'18'0'31,"17"18"-15,0-1-16,-17 1 0,-18 0 16,35 17-16,-35-18 0,35 19 0,-17-19 15,0 19-15,-18-1 0,17 0 0,-17-17 16,36 35-16,-36-36 0,0 19 15,0-1-15,-18 0 0,0 18 16,18-18-16,0-17 0,-35 17 0,35-17 16,-18 17-16,-17 1 15</inkml:trace>
  <inkml:trace contextRef="#ctx0" brushRef="#br0" timeOffset="54001.96">18168 11571 0,'0'-18'47,"0"1"-47,17-1 16,1 18-16,0-17 15,-1 17-15,1 0 0,17 0 16,-17 0-16,0 0 16,-1 0-16,1 0 0,0 0 15,-18 17-15,17 1 16,1-1-16,-18 1 0,0 0 15,0-1-15,0 1 0,0 0 16,0-1-16,-35 1 16,35 0-16,-18-1 0,0 1 0,1 0 15,-19-18-15,19 17 16,-1-17-16,0 18 0,1-18 0,-1 0 16,0 17-16,1-17 0,-1 0 0,1 0 15,-1 0-15,18 18 16,-18-18-16,1 0 0,52 0 47,-17 0-47,-1 0 15,1 0-15,-1 0 0,1 0 0,0 0 16,17 0-16,0 0 16,1-18-16,-19 18 0,19 0 15,-1-17-15</inkml:trace>
  <inkml:trace contextRef="#ctx0" brushRef="#br0" timeOffset="54449.19">18626 11889 0,'0'0'0,"0"35"0,-35 0 16,-53 36 0,70-71-16,1 0 0,-19 0 0,1 17 15,0-17-15,0 0 0,-1 0 16,1 0-16,17 0 0,-17-17 0,0 17 16,0 0-16,17-18 0,-17 0 0,17 18 15,-17-17-15,17-1 0,0 1 0,1-1 16,-1 0-16,1 1 0,-1-36 0,0 17 15,18 19-15,0-18 16,0 17-16,36-35 0,-36 35 0,0 1 16,35-1-16,-18-17 0,1 17 0,0 0 15,17 1-15,-17-1 0,-1 1 0,1 17 16,17-18-16,0 18 0,-17-18 16,35 18-16,-35 0 0,17 0 0,0 0 15,1 0-15,-1 0 0,-18 0 0,19 18 16,-1 0-16,-17-1 0,17 1 0,0 17 15,-17-17-15,17 17 0,-35 0 16,35 1-16,-35-1 0,0-17 0,18 17 0,-18 0 16,0 0-16,0 1 0,0-19 15,-18 19-15,18-19 0,-35 18 0,35 1 16</inkml:trace>
  <inkml:trace contextRef="#ctx0" brushRef="#br0" timeOffset="57057.03">19985 11042 0,'-71'-35'31,"53"35"-16,1 0-15,-1 17 16,1-17-16,17 18 0,0 0 0,-18-1 16,0-17-16,1 18 0,17 17 0,-36-17 15,36 17-15,-17-17 0,-1 17 16,0 18-16,18-18 0,0 18 16,0-18-16,0 18 0,18-17 0,0 16 15,-18-16-15,17 17 0,1-18 0,0 0 16,-1 18-16,1-35 0,0 17 15,17 0-15,0 1 0,-17-19 0,-1 1 16,1 0-16,17-1 0,-17 1 0,17-1 16,-35 1-16,35-18 0,-17 18 0</inkml:trace>
  <inkml:trace contextRef="#ctx0" brushRef="#br0" timeOffset="57644.53">20549 11377 0,'-18'-18'16,"18"1"-16,0-54 15,18 71-15,0-17 16,-1 17-16,19-18 0,-19 18 0,19-18 15,-1 18-15,-18 0 0,1 0 16,0 0-16,-18 18 16,0 0-16,0 17 15,0-17-15,0 17 0,-18 0 0,0 0 16,1 1-16,-1-1 0,1-17 0,-19 17 16,19-18-16,-19 19 0,36-19 15,-35 1-15,17 17 0,1-17 0,-1 0 16,1-18-16,-1 17 0,18 1 0</inkml:trace>
  <inkml:trace contextRef="#ctx0" brushRef="#br0" timeOffset="57901.36">20849 11271 0,'0'0'0,"0"18"31,-18 0-31,1 34 0,17-34 0,-18 17 16,18 1-16,0-1 0,0-17 0,0-1 16,0 18-16,18-17 0,-18 0 15,0 17-15,35-17 0,-35-1 0,18-17 16,-1 18-16,1 0 0,0-1 0,-1 1 15,1-18-15,-1 18 0,1-18 0</inkml:trace>
  <inkml:trace contextRef="#ctx0" brushRef="#br0" timeOffset="58098.23">21325 11748 0,'0'0'0,"18"17"16,-18 1-16,0 17 0,35 18 16,-35-18-16,-18-17 15,1 0-15,-1-1 16,18 1-16,-35-18 0,0 0 0,17 0 16</inkml:trace>
  <inkml:trace contextRef="#ctx0" brushRef="#br0" timeOffset="58865.91">22242 11218 0,'-35'0'16,"-18"0"-16,53 18 0,0 0 16,18-1-16,-18 19 0,0-19 15,18 1-15,-1 17 0,1-17 0,-18-1 16,17-17-16,1 18 0,-18 0 16,35-18-16,-17 17 0,0-17 15,-1 0-15,19 0 0,-36-17 16,17-1-16,-17 0 0,18 1 15,-1-1-15,-17-17 0,18 17 0,0 1 16,-18-19-16,0 19 0,0-1 16,17 0-16,-17 1 0,0-1 0,0 0 15,0 1-15,0 34 47,0 19-47,0-19 16,0 1-16,18 17 0,0 1 15,-18-1-15,0 18 0,0-18 0,0 18 16,0-35-16,0 34 0,0-16 0,0-1 16,0 0-16,0-17 0,0 35 15,0-35-15,0 17 0,0-18 0,0 19 16,0-19-16,-18 1 0,0 17 16,18-17-16,-17 0 0,-19-18 15,19 0 1,-1 0-16,18-18 0,-17 18 0,-19-18 15,36 1-15,-17-1 0,-1-17 16,18 17-16,0 0 0,0 1 16,0-1-16,0 1 0,18-1 15,-1 0-15,1 1 16,17 17-16,-35-18 0,35 0 0,1 1 16,-19-1-16,19 0 15,-1 18-15</inkml:trace>
  <inkml:trace contextRef="#ctx0" brushRef="#br0" timeOffset="59250.25">23071 11412 0,'-141'-17'31,"177"17"0,-1 0-31,-17 0 16,17 0-16,0 0 15,-17-18-15,17 18 0,0-18 0,-17 18 16,17-17-16,-17 17 0,-1 0 0,1-18 16,17 18-16,1 0 15,-36-17-15,17 17 0</inkml:trace>
  <inkml:trace contextRef="#ctx0" brushRef="#br0" timeOffset="59538.08">23195 11148 0,'-18'0'0,"-35"70"31,71-34-15,-18-19-16,0 36 0,0-18 0,18 1 16,-18 17-16,0-36 0,17 19 15,-17-1-15,0 0 0,0-17 0,0-1 16,0 19-16,0-19 0,18 1 0,-18 0 15,0-1-15</inkml:trace>
  <inkml:trace contextRef="#ctx0" brushRef="#br0" timeOffset="59836.11">23706 11165 0,'18'-17'15,"-18"34"1,0 1-16,0 0 0,0-1 0,0 19 0,0-1 15,0-17-15,18 34 16,-18-16-16,0-1 0,17 0 0,-17 1 16,0-19-16,0 18 0,0 1 0,0-19 15,0 1-15,0 0 0,0-1 0,0 1 16,0 0-16</inkml:trace>
  <inkml:trace contextRef="#ctx0" brushRef="#br0" timeOffset="60272.78">24024 11077 0,'0'-35'16,"35"35"0,-17 0-16,17 18 0,-17-1 15,17-17-15,-35 18 0,35 17 0,-17-17 16,17 17-16,-35-17 0,36 17 16,-36 0-16,17 18 0,1 0 15,-18-18-15,0 18 0,0-17 0,-18-1 0,1 0 16,17 18-16,-36-18 0,36 1 15,-35-1-15,17-17 0,18 17 16</inkml:trace>
  <inkml:trace contextRef="#ctx0" brushRef="#br0" timeOffset="63548.85">26405 9119 0,'-35'18'15,"-53"70"1,88-70-16,-18 17 0,18 0 16,0 1-16,0-1 0,0 18 0,18 0 15,-18-18-15,0 18 0,35 0 0,-35-18 16,35 18-16,-35-18 0,18 1 15,17 16-15,-35-16 0,35-19 16,-17 19-16,0-19 0,-1 19 0,19-19 16,-19 1-16</inkml:trace>
  <inkml:trace contextRef="#ctx0" brushRef="#br0" timeOffset="66041.6">27111 9419 0,'-36'0'16,"-16"-35"0,52 17-1,17 18-15,1-17 0,-1-1 0,19 0 16,-19 1-16,19-1 0,-1 0 15,-17 1-15,17 17 0,-17-18 0,-1 18 16,18 0-16,-17 0 0,17 0 0,-17 0 16,0 0-16,-1 0 0,-17 18 0,18-1 15,0 1-15,-18 17 0,0-17 0,0 17 16,0-17-16,0 17 0,0 0 16,-36 1-16,36-19 0,-17 19 0,17-19 15,-18 1-15,0 17 0,1-17 0,-1-1 16,0-17-16,-17 36 0,18-19 0,-1-17 15,0 18-15,-17 0 0,17-18 16,1 0-16,17 17 0,-18-17 0</inkml:trace>
  <inkml:trace contextRef="#ctx0" brushRef="#br0" timeOffset="66336.78">27552 9260 0,'0'0'0,"53"-35"16,-53 53 0,0-1-16,-18 1 0,18 17 15,-18-17-15,1 17 0,17-17 0,-36 35 16,36-36-16,0 19 0,0 17 15,0-18-15,0-17 0,0 17 0,0-18 16,0 1-16,18 0 0,0-1 0,-18 1 16,35 0-16,-17-18 0,-1 17 15,1 1-15,0-18 0,-1 0 0,1 0 16,-1 18-16,19-18 16</inkml:trace>
  <inkml:trace contextRef="#ctx0" brushRef="#br0" timeOffset="66603.35">27904 9631 0,'0'0'0,"-35"-53"16,53 53 15,-1 0-31,19 0 15,-19-18-15,1 18 0,0 0 16,17 0-16,-17 0 0,-1 0 16,1 0-16,17 0 0,-17 0 0,17 0 15,0 0-15,-17 0 16,0 0-16,-1 0 16,1 0-16,0 0 0</inkml:trace>
  <inkml:trace contextRef="#ctx0" brushRef="#br0" timeOffset="66861">28487 9243 0,'35'0'16,"-35"17"-1,0 19-15,0-19 0,18 19 0,-18-19 16,17 19-16,-17 16 0,0-16 16,18-1-16,-18 0 0,0-17 0,0 35 15,0-36-15,17 19 0,-17-19 0,0 1 16,18 17-16,-18-17 0,0 17 16,0-17-16,0-1 0,0 1 0,0 0 15</inkml:trace>
  <inkml:trace contextRef="#ctx0" brushRef="#br0" timeOffset="67426.84">29316 9666 0,'-53'-35'16,"35"35"-1,0 0 1,18 17-16,0 1 16,18-18-16,0 18 15,-1-18-15,1 0 32,-18-18-17,0 0-15,-18 18 16,18-17-16,0-1 15,18 36 32,0-18-47,-18 17 16,17 1-16,1 0 0,-18-1 16,18-17-16,-18 18 0,0 0 0,0 17 15,0-17-15,0-1 16,0 1-16,-18 17 0,0-17 0,1-1 15,17 1-15,-36 0 0,36-1 0,-17 1 16,-19-18-16,1 18 0</inkml:trace>
  <inkml:trace contextRef="#ctx0" brushRef="#br0" timeOffset="68132.69">29810 9190 0,'0'0'0,"88"0"31,-88 18-31,0-1 15,0 1-15,17-1 0,1 1 0,-18 0 16,18-18-16,-1 17 0,1 1 16,17-18-16,-35 18 0,35-18 15,-17 0-15,17 0 0,-35-18 16,36 0-16,-19 1 0,-17-1 16,18 0-16,0 1 0,-18-1 15,0 1-15,0-1 0,0 0 0,0 1 16,0-1-16,0 0 0,0 1 0,0-1 15,17 0-15,-17 1 0,0-1 16,0 0 0,18 18-16,-18 18 15,17 0 1,-17-1-16,0 1 0,0 0 0,0-1 16,36 36-16,-36-35 0,0 17 0,0 18 15,0-18-15,0 1 0,0 17 0,0-18 16,0 18-16,0-18 0,0 0 15,0 18-15,0-18 0,0 1 0,0-19 16,0 19-16,0-1 0,0 0 16,0-17-16,0-1 0,0 1 0,-18 0 15,0-1-15,1-17 16,-18 0-16,17 0 16,0-17-16,1-19 15,-1 19-15,0-18 0,18 17 0,-35-17 16,35 17-16,0 0 0,-18 1 0,18-19 15,0 19-15,0-1 16,0 1-16,18 17 16,17 0-16,-35-18 15,36 18-15,-19 0 0,19-18 0,-19 18 16,18 0-16,-17 0 0,0 0 16,17 0-16,-17-17 0,-1 17 15,1 0-15,17 0 0,-17 0 0,-1 0 16</inkml:trace>
  <inkml:trace contextRef="#ctx0" brushRef="#br0" timeOffset="68468.14">30762 8784 0,'0'0'0,"-35"0"31,52 0-31,19 18 16,-1 17-16,-35 0 0,53 1 0,-18-1 15,0 18-15,-17 0 0,17 0 0,1 0 16,-19 0-16,19-1 0,-36 19 16,17-18-16,1 0 0,-18 0 15,0 70-15,0-70 0,0 0 16,-35 0-16,35 0 0,-36 17 0,19-34 16,-19 17-1</inkml:trace>
  <inkml:trace contextRef="#ctx0" brushRef="#br0" timeOffset="71334.85">26793 10672 0,'0'-18'0,"-35"0"16,17 18-16,1 0 15,-1 0-15,0 0 0,1 0 16,-1 0-16,0 18 0,1-18 0,-1 18 16,1-1-16,-1 1 0,0-1 0,1 1 15,-19 17-15,19-17 0,-1 17 0,0 18 16,-17-18-16,35 1 0,-35 17 0,35-18 15,0 18-15,-18-18 0,18 18 16,0 0-16,18-18 0,-18 18 16,0 0-16,35-18 0,-35-17 0,18 35 15,-1-35-15,1 17 0,-18-18 0,18 1 16,-1 0-16,19-1 0</inkml:trace>
  <inkml:trace contextRef="#ctx0" brushRef="#br0" timeOffset="72243.25">27287 10866 0,'-35'0'0,"-18"0"16,53-18-16,18 0 0,17 1 16,0-1-16,-35 0 15,35 18-15,-17 0 0,17-17 0,-17 17 16,0 0-16,-1 0 0,19 0 0,-1 17 15,-18-17-15,-17 18 0,0 0 16,18-1-16,-18 1 0,0 17 0,0-17 16,0-1-16,0 1 0,0 17 15,-18-17-15,18 0 0,-17 17 0,-1-17 16,1-1-16,-1 18 0,0-17 0,1 0 16,-1-1-16,0 1 0,1 0 0,-1-1 15,0-17-15,1 18 0</inkml:trace>
  <inkml:trace contextRef="#ctx0" brushRef="#br0" timeOffset="72532.78">27763 10724 0,'-17'18'16,"-1"0"-16,0 17 15,1 0-15,-1-17 0,1 17 0,-1-17 16,18 17-16,0 0 0,-18 1 0,18-19 16,0 1-16,-17 17 0,17-17 0,0-1 15,0 1-15,0 0 0,17-1 16,1-17-16,-18 18 0,18-18 0,-1 18 15,1-18-15,-18 17 0,35-17 0</inkml:trace>
  <inkml:trace contextRef="#ctx0" brushRef="#br0" timeOffset="72783.41">27975 11060 0,'-71'-36'15,"89"36"1,0 18-16,-1-18 0,1 0 0,0 0 16,17 0-16,-17 18 0,17-18 15,-17 0-15,17 0 0,-18 0 0,1 0 16,17 0-16,-17 0 0,17 0 15,1 0-15,-19 0 0</inkml:trace>
  <inkml:trace contextRef="#ctx0" brushRef="#br0" timeOffset="73015.86">28204 10813 0,'-35'0'15,"-18"70"1,53-52-16,18 17 0,-18-17 0,0 17 16,0-17-16,0 35 0,0-36 0,0 18 15,0-17-15,0 17 0,0-17 0,0 17 16,0-17-16</inkml:trace>
  <inkml:trace contextRef="#ctx0" brushRef="#br0" timeOffset="73245.98">28540 10813 0,'70'158'31,"-70"-87"-15,0-36-16,0 0 0,0 1 16,0-1-16,0 0 0,0-17 0,0 0 0,0 35 15,-18-18-15</inkml:trace>
  <inkml:trace contextRef="#ctx0" brushRef="#br0" timeOffset="73744.91">29280 11236 0,'-88'18'16,"35"17"-16,53-17 15,0-1-15,0 1 16,18-18-1,-1 0 1,1 0-16,0 0 16,-1 0-16,-17-18 15,0 1 1,0-1-16,-17 18 16,-1-18-16,18 1 15,18 34 16,-1-17-15,-17 18-16,18 0 0,0-1 16,-1 1-16,-17-1 0,0 1 0,18 0 15,-18-1-15,0 19 0,0-19 0,0 1 16,0 0-16,-18-1 0,18 1 0,-17-1 16,-1 1-16,0 0 0,-17-18 15,35 17-15,-18 1 0,-17-18 0</inkml:trace>
  <inkml:trace contextRef="#ctx0" brushRef="#br0" timeOffset="74476.02">29704 10936 0,'0'18'31,"0"-1"-31,17 19 0,-17-19 16,0 1-16,0 0 0,36-1 16,-19 1-16,1-1 0,0-17 15,-18 18-15,35-18 0,0 0 16,-17 0-16,17-18 0,-35 1 16,18 17-16,-1-18 0,1 1 15,-18-1-15,18 0 0,-1 1 16,-17-1-16,0 0 0,0 1 0,18-1 15,-18 0-15,17 18 16,-17-17-16,18 17 31,-18 17-15,0 1-16,0 0 0,0-1 16,35 19-16,-35-19 0,0 36 15,0 0-15,0-35 0,36 35 16,-36-18-16,0 0 0,0 18 15,0-18-15,0 1 0,0-1 0,0 18 16,0-35-16,0 17 0,0 0 0,0-17 16,0-1-16,-18 1 0,18 0 0,-18-1 15,18 1-15,-17-18 16,-1 0-16,0 0 16,1-18-16,-1 1 0,18-1 15,-17 18-15,-1-18 0,18 1 0,0-1 16,0 0-16,-18 1 0,18-1 15,0 1-15,18 17 0,0-18 16,-1 18-16,1 0 0,-1-18 16,19 18-16,-19 0 0,19 0 0,-19-17 15,19 17-15,-19-18 0,18 18 16,-17 0-16,17-18 16,-17 18-16,0-17 0</inkml:trace>
  <inkml:trace contextRef="#ctx0" brushRef="#br0" timeOffset="74848.53">30691 10760 0,'0'0'0,"-88"-36"16,106 36-1,0 0 1,17 0-16,-18 0 0,1 18 15,0 0-15,17-1 0,-17 1 16,-1 0-16,19 17 0,-19 0 0,18 0 16,-17 1-16,17-1 0,-17 0 0,-18 1 15,18-1-15,-1 18 0,-34-18 0,17 0 16,-18 1-16,18 17 0,-35-1 31,-1-16-31</inkml:trace>
  <inkml:trace contextRef="#ctx0" brushRef="#br0" timeOffset="77696.97">25647 9596 0,'-36'-36'16,"36"1"-16,18 35 15,0-18-15,-1 18 0,1 0 16,0 0-16,-1 0 0,1 0 16,-18 18-1,0 0-15,0-1 0,-18 1 16,1 0-16,-19-1 0,36 1 0,-17-1 15,-19 1-15,36 0 0,-17-1 0,-1-17 16,18 18-16,-17-18 0,17 18 16,-18-18-16,36 0 15,-1 0-15,18 0 16,-17 0-16,0 0 0,-1 0 16,19 0-16,-19 0 0,19 0 15,-19 17 1,1-17-16,-18 18 0,0 0 15,0-1 1,-18 1-16,1 17 0,-1-17 0,18-1 16,-35-17-16,35 18 0,-36 0 0,19-18 15</inkml:trace>
  <inkml:trace contextRef="#ctx0" brushRef="#br0" timeOffset="78051.09">25858 9825 0,'0'0'0,"0"35"16,-17 0 0,-36 1-16,53-19 0,-35-17 0,-1 18 15,19-18-15,-19 0 0,-17 0 0,18 0 16,18-18-16,-19 18 0,1 0 0,0-17 15,-1-1-15,19 0 0,-19-17 16,19 0-16,-1 17 0,1-17 16,17 0-16,0 17 0,-18-17 0,18 17 15,18-17-15,-18 17 0,35 1 0,0-19 16,-17 19-16,17-1 0,0 0 0,18-17 16,-17 35-16,-1-18 0,18 1 15,-18 17-15,18 0 0,-35 0 0,52 17 16,-52-17-16,17 18 0,-17 17 15,17 1-15,-17-19 0,-1 19 0,19-1 16,-36 18-16,17-18 16,-17 18-16,0-18 0,0 18 15</inkml:trace>
  <inkml:trace contextRef="#ctx0" brushRef="#br0" timeOffset="78458">25523 10883 0,'-17'-35'16,"17"53"-16,0-1 16,0 1-16,0-1 0,17 19 0,-17-1 15,0-17-15,0-1 0,18 1 0,-18 17 16,18-35-16,-18 18 0,0 17 0,17-35 16,-17 18-16,18-1 15,-1-17-15,1 0 0,0 18 16,-1-18-16,19 0 0,-1 0 15,-17 0-15,17 0 16,0 0-16,-17 0 0,17 0 0,0 0 16,-17 0-16,0 0 15,-1 0-15,1 18 0,0-18 16</inkml:trace>
  <inkml:trace contextRef="#ctx0" brushRef="#br0" timeOffset="78664.64">25841 10901 0,'-53'70'31,"53"-34"-31,0-1 0,0-17 0,0 17 0,0 0 16,0 0-16,0-17 0,0 17 0,0 1 15,0-19-15,0 1 16,0 17-16,0-17 0,0-1 0</inkml:trace>
  <inkml:trace contextRef="#ctx0" brushRef="#br0" timeOffset="79054.63">26000 11395 0,'0'0'0,"0"17"15,-159 124 1,106-123-16,18 0 16,-18-18-16,35 0 0,-35 0 0,18 0 15,-18 0-15,18-18 0,-1 18 0,-17-18 16,36 1-16,-36-18 0,35 17 15,-17-35-15,17 18 0,1-18 16,17 18-16,0-18 0,0 17 0,0-17 16,17 18-16,1 0 0,0 0 0,17-1 15,-35 1-15,53 0 0,-18 17 0,18 0 16,-18 1-16,18-1 0,-18-17 16,18 35-16,0-18 0,-17 18 15,34 18-15,-52-18 0,35 18 0,-18-1 16,-17 1-16,17 17 0,-17 0 0,-1 1 15,-17 17-15,18-18 0,-36 18 16,18 0-16,0 17 0,-17-17 16,-19 18-16,19-1 0,-1-52 15,0 35-15</inkml:trace>
  <inkml:trace contextRef="#ctx0" brushRef="#br0" timeOffset="94798.77">23989 3492 0,'0'-35'31,"0"53"16,0-1-31,0 1-16,0 0 15,0-1-15,0 19 0,0-19 16,0 1-16,0 0 0,0-1 16,0 1-16,17 17 0,-17-17 0,0-1 15,0 1-15,0 0 0,0-1 16,0 1-16,0 0 15,0-1-15,0 1 32</inkml:trace>
  <inkml:trace contextRef="#ctx0" brushRef="#br0" timeOffset="95480.38">24218 3792 0,'0'18'16,"0"35"-1,-18-53-15,18 18 0,-17-1 0,-1-17 0,0 18 16,1-18-16,-1 0 0,18 17 15,-35-17-15,17 0 0,-17 0 16,17 0-16,1 0 0,-1 0 16,-17 0-16,17-17 0,0 17 0,1-18 0,-18 18 15,17-17-15,0-1 0,1 0 16,17 1-16,-36-1 0,36 0 0,-17 18 16,-1-17-16,18-1 0,0 0 0,-18-17 15,18 18-15,-17-1 0,17-17 16,-18 17-16,18 0 0,0 1 0,0-1 15,0-17-15,18 17 16,-18 0-16,17 18 0,1 0 16,-18-17-16,18 17 0,-1-18 0,-17 1 15,18 17-15,0 0 0,-1-18 16,1 18-16,0 0 0,-1-18 0,1 18 16,-1 0-16,1 0 0,0 0 0,17 0 15,-17 0-15,17 0 16,0 0-16,-17 0 15,-18 18-15,35-18 0,0 18 0,-17-18 16,0 17-16,-1-17 16,-17 18-16,36-18 0,-19 17 0,-17 1 15,18-18-15,0 18 0,-18-1 16,0 1-16,17-18 0,1 18 0,-18-1 16,0 1-1,17 0-15,-17-1 0,0 1 0,0 0 16,0-1-16,0 1 15,0-1-15,0 1 32</inkml:trace>
  <inkml:trace contextRef="#ctx0" brushRef="#br1" timeOffset="105032.94">29316 3704 0,'-89'0'0,"178"0"0,-389 0 16,247 0-16,-35 0 0,35 0 15,-18 0-15,18 0 0,0 0 16,-70 0-16,88 0 0,-18 0 0,0 0 16,17 0-16,-34 18 0,17-18 15,0 0-15,0 17 0,-17-17 0,17 0 16,0 0-16,-18 0 0,18 0 0,0 0 15,0 0-15,-17 0 0,35 0 16,-36 0-16,18 0 0,0 0 0,0 0 16,0 0-16,-17 0 0,52 0 0,-52 0 15,17 0-15,0 0 0,0 0 0,0-17 16,18 17-16,-36 0 0,36 0 0,-18 0 16,18 0-16,-36-18 0,36 18 15,-36 0-15,54 0 0,-54 0 0,53 0 16,-52 0-16,52 0 0,-52 0 0,52 0 15,-35-17-15,36 17 0,-36 0 0,17 0 16,1 0-16,17 0 0,-17 0 16,0 0-16,0 0 0,17 0 15,-35 0-15,35-18 0,1 18 0,-19 0 16,19 0-16,-18 0 0,17 0 0,-17 0 16,-1 0-16,19 0 0,-19-18 15,19 18-15,-1 0 0,-17 0 0,17 0 16,-17 0-16,17 0 0,-17 0 0,0 0 15,17 0-15,-17 0 0,35-17 16,-35 17-16,17 0 0,0 0 0,1 0 16,-19 0-16,19 0 15,-1 0-15,0 0 16,1 0 0,17 17 46,0 1-46,17 0-16,-17-1 0,0 1 15,0-1-15,0 1 0,0 0 16,0-1-16,0 1 0,18 0 16,-18-1-16,0 1 0,0 17 0,0-17 15,0-1-15,18 36 0,-18-35 0,0 17 16,0-17-16,0 17 0,0-17 0,0 35 15,0-36-15,0 19 0,0-19 0,-18 36 16,18-35-16,-18 35 0,18-36 16,0 36-16,0-35 0,-17 17 0,17 1 15,-18-1-15,18 0 0,0 0 0,0 1 16,-17-1-16,17-17 0,0 17 0,0 0 16,-18-17-16,18 17 0,-18 0 15,18-17-15,0 17 0,0 1 0,0-19 16,0 18-16,0-17 0,0 17 15,0 1-15,0-1 0,0-17 0,-17 34 16,17-34-16,0 17 0,0 1 0,0-19 16,0 19-16,0-19 0,0 1 15,0 17-15,0-17 0,0 17 0,0-17 16,0-1-16,0 19 0,0-1 0,0-17 16,0-1-16,17 18 0,-17-17 0,0 17 15,0-17-15,36 17 0,-36-17 0,0 0 16,17 17-16,-17 0 0,0-17 15,35 17-15,-35-17 0,0-1 0,0 1 16,0 17-16,0-17 0,18 17 0,0-17 16,-18-1-16,0 1 0,0 17 15,17 18-15,-17-35 0,0 0 16,0-1-16,0 18 0,0-17 0,0 0 16,0 17-16,18-17 0,-18-1 0,18 19 15,-18-19-15,0 18 0,0-17 16,0 0-16,0 17 0,0-17 0,0-1 15,0 1-15,0 17 0,0-17 16,0 0-16,0 17 0,17-18 0,-17 1 16,0 0-16,0-1 0,18 1 0,-18 0 15,0-1 1,18-17 15,-1 0-15,1 0-16,-1 0 15,1 0-15,0-17 16,17 17-16,-17 0 0,-1 0 16,1 0-16,17-18 0,1 18 0,-19 0 15,18 0-15,1 0 0,-1 0 16,0 0-16,1 0 0,16 0 0,-16 0 16,-1 0-16,18 0 0,-18 0 15,18 0-15,-18 0 0,18 18 0,0-18 16,-17 0-16,34 0 0,-17 0 0,0 17 15,17-17-15,-17 0 0,0 0 0,18 0 16,-18 0-16,0 0 0,17 0 0,-17 0 16,18 0-16,-1 0 0,1 0 15,-18 0-15,35 0 0,-35 0 0,35 0 16,-17 0-16,-18 0 0,35 0 0,-35 0 16,35 0-16,-18 0 0,-17 0 15,35 0-15,-17 0 0,0-17 16,17 17-16,-18 0 0,-17 0 0,35 0 15,-35 0-15,36 0 0,-19 0 0,-17 0 16,35 0-16,-35 0 0,35 0 0,-35 0 16,18 0-16,-18 0 0,35 0 0,-35 17 15,17-17-15,-17 0 0,18 0 16,-18 0-16,0 0 0,17 0 0,-17 0 16,18 0-16,-1 0 0,-17 0 0,18 0 15,-18 0-15,0 0 0,0 0 0,-1 0 16,-16 0-16,34 0 0,-34 0 15,16 0-15,-34 0 0,17 0 16,1 0-16,-1 0 0,0 0 0,-17 0 16,-1 0-16,1 0 0,0 0 0,-1 0 15,1 0-15,0 0 16,-1 0-16,-17-17 16,0-1-1,0 0 1,0 1-16,0-1 0,0-17 15,0 17-15,0 1 0,0-1 0,0 0 16,0-17-16,0 17 0,0-17 16,0 17-16,0-17 0,0 17 0,0-34 15,0 34-15,0-17 0,0-1 0,0 1 16,0 0-16,0 0 0,0-1 0,0-17 16,0 18-16,0 0 0,0-18 0,0 18 15,0-18-15,0 17 0,0 1 0,0-18 16,0 18-16,0-18 0,0 18 0,-17-1 15,17 1-15,0-18 0,-18 18 0,18 0 16,0-1-16,0-16 0,0 16 0,0 1 16,0 0-16,-18-18 0,18 0 15,0 0-15,-17 0 0,17 18 0,0-18 16,0 0-16,-18 0 0,18 18 0,0-18 16,0 17-16,0-16 0,0 16 0,0-17 0,0 18 15,0-18-15,0 18 0,0-18 0,0 18 16,0-18-16,0 35 0,0-35 15,0 18-15,0 0 0,0 17 0,0-17 0,0 17 16,-18-17-16,18 17 0,0-17 16,0 17-16,0 1 0,0-19 0,-17 19 0,17-1 15,0 0-15,0 1 0,0-1 0,0 1 16,0-1-16,0 0 0,0 1 0,0-1 16,0 0-16,0 1 0,0-1 0,0 0 15,0 1-15,0-1 0,0 1 16,-18-1-16,18 0 15,0 1-15,-17 17 16,17-18-16,-18 18 0,0 0 16,1 0-1,-1 0-15,-17 0 0,-1 0 16,19 0-16,-18 0 0,17 0 16,-17 0-16,-1 18 0,1-18 0,17 0 0,-17 0 15,-18 0-15,18 0 0,-36 0 16,19 0-16,-1 0 0,0 0 0,-18 0 0,18 0 15,0 0-15,-17 0 0,17 0 16,-35 0 0</inkml:trace>
  <inkml:trace contextRef="#ctx0" brushRef="#br1" timeOffset="106227.18">26440 4092 0,'-70'0'31,"70"18"32,0 0-63,18-18 0,-18 17 15,0 1-15,17-1 0,-17 1 16,0 0-16,0 17 0,0-17 0,0-1 16,0 1-16,0 0 0,0-1 0,0 1 15,0-1-15,0 19 16,0-19-16,0 1 15,0 0-15,0-1 32</inkml:trace>
  <inkml:trace contextRef="#ctx0" brushRef="#br1" timeOffset="106828.25">26670 4639 0,'53'-35'16</inkml:trace>
  <inkml:trace contextRef="#ctx0" brushRef="#br1" timeOffset="108025.15">26440 4957 0,'-35'-18'0,"-53"0"32,123 18 30,-17-17-46,-18-1-16,18 18 0,-1 0 15,1 0-15,-1 0 0,1 0 16,0 0 0,-1 0-16,1 0 15,0 18-15,-18-1 0,17-17 0,-17 18 16,0 0-1,0-1 1,0 1-16,0-1 16,-17 1-1,-1 0-15,0-18 0,18 17 16,-35-17-16,35 18 0,-18-18 0,-17 0 16,35 18-16,-35-18 0,35 17 15,-18-17-15,-17 0 0,0 0 16,35 18-16,-18-18 0,0 0 15,1 0-15,34 0 110,1 0-110,0 0 0,17 0 15,-17 0 1,-1 0-16,1 18 0,0-18 0,-1 0 0,18 0 16,-17 17-1,0-17-15,-1 0 0,19 0 16,-19 18-16,1-18 16,0 0-16,-18 17 31,0 1-16</inkml:trace>
  <inkml:trace contextRef="#ctx0" brushRef="#br1" timeOffset="108334.29">26881 5133 0,'18'0'31</inkml:trace>
  <inkml:trace contextRef="#ctx0" brushRef="#br1" timeOffset="109619.08">26405 5503 0,'-106'18'31,"124"-18"-31,0 0 16,-1-18-16,1 18 15,0 0-15,-1 0 0,18 0 16,-17 0-16,17 0 16,-17 0-16,0 0 0,-1 18 15,1 0 1,0-18-16,-18 17 15,0 1-15,0 0 16,0-1-16,-18-17 0,0 18 16,1-18-16,-1 17 15,0-17-15,1 0 0,-1 0 0,0 18 16,1-18-16,-1 0 0,1 0 16,-1 0-16,0 18 15,1-18 1,34 0 15,1 0-31,17 0 16,-17 0-16,-1 0 15,1 0-15,-18 17 16,18-17-16,-1 0 0,-17 18 0,18-18 16,0 18-16,-18-1 15,17 1-15,-17 0 16,0-1-16,0 1 15,-17-18-15,17 17 0,-18 1 16,0-18-16,18 18 0,-17-18 16,-1 0-16,0 17 0,-17-17 15,18 0 1,-1 0-16,0 0 16,1 0-16,-1 0 0,18-17 15</inkml:trace>
  <inkml:trace contextRef="#ctx0" brushRef="#br1" timeOffset="109862.83">26811 5856 0,'70'35'31</inkml:trace>
  <inkml:trace contextRef="#ctx0" brushRef="#br1" timeOffset="110964.85">26511 6209 0,'0'-18'16,"-18"18"-1,18 18-15,-35 0 16,35-1-16,-18 18 0,1-17 0,-1 0 16,1-1-16,-1 1 0,0 0 0,-17-1 15,35 1-15,-18 0 0,1-18 16,17 17-16,0 1 0,-18-18 15,18 17-15,18-17 63,-1 0-47,1 0-16,0 0 0,17 0 15,0 0-15,-17 0 0,17 0 16,0 0-16,1 0 0,-19 0 15,19 0-15,-1 0 16,-18 18-16,19-18 16,-36 18-16,17-18 15,1 0-15,-18 17 16</inkml:trace>
  <inkml:trace contextRef="#ctx0" brushRef="#br1" timeOffset="111232.62">26529 6209 0,'-18'35'0,"18"0"15,-18 36-15,18-53 0,36 17 0,-36-17 16,0 17-16,0-18 0,17 1 0,-17 0 16,0-1-16,0 1 0,0 0 0,0-1 15,0 1-15,0 0 16,0-1 0</inkml:trace>
  <inkml:trace contextRef="#ctx0" brushRef="#br1" timeOffset="111457.89">26846 6615 0,'53'0'16,"-18"17"-1</inkml:trace>
  <inkml:trace contextRef="#ctx0" brushRef="#br1" timeOffset="114040.15">27322 4516 0,'36'0'31,"-19"0"-15,1 0-16,0 0 0,-1 17 15,1-17-15,0 0 0,17 0 0,-18 0 16,19 0-16,-1 0 0,-17 0 0,17 0 16,18 0-16,-36 0 0,36 0 15,-35 0-15,17 0 0,18 0 0,-18 0 16,18 0-16,-35 0 0,53 0 15,-54 0-15,54 0 0,-36 0 0,18 0 16,-18 0-16,18 0 0,-18-17 0,18 17 16,0 0-16,-17 0 0,17 0 15,-1 0-15,-16 0 0,17-18 0,-18 18 16,18 0-16,-18 0 0,18 0 0,-18 0 16,18 0-16,-35 0 0,35-18 0,-18 18 15,18 0-15,-18 0 0,0 0 16,-17 0-16,17 0 0,18 0 0,-17 0 15,-1 0-15,-17 0 0,17 0 0,18 0 16,-18 0-16,0 0 0,-17 0 16,17 0-16,0 0 0,-17 0 0,17 0 15,1 0-15,-19 0 0,19 0 0,-1 0 16,-17 0-16,17 0 0,-18 0 0,19 0 16,-1 0-16,-17 0 0,-1 0 15,1 0-15,0 0 0,-1 0 16,18 0-16,-17 0 15,0 0-15,-1 0 0,1 0 16,0 0-16,-1 0 16,-17-17 62,0-1-63,0 0 1,-17 1-16,17-1 16,-18 0-16,18 1 0,-18 17 0,18-18 15,0 1-15,0-19 0,0 19 0,0-1 16,0 0-16,0 1 0,0-1 16,0 0-16,0 1 0,0-1 0,0 1 15,0-1-15,0 0 0,0 1 16,0-1-16,0 0 15,-17 18 48,-1 0-63,0 0 16,1 0-1,-1 0-15,-17 0 0,17 0 16,-17 0-16,17 0 0,1 0 15,-19 0-15,1 0 0,18 0 0,-36 0 16,17 18-16,19-18 0,-19 0 16,1 0-16,-18 0 0,18 0 0,-18 18 15,-123-18 1,140 0-16,-34 17 0,17-17 16,0 0-16,0 0 0,0 0 0,0 0 15,0 0-15,0 0 0,0 0 0,18 0 16,-18 0-16,18 0 0,-36 0 0,36 0 15,-18 0-15,0 0 0,18 0 0,-18 18 16,18-18-16,-18 0 0,18 0 16,-18 0-16,17 0 0,-16 18 15,-19-1-15,36-17 0,-1 0 16,19 0-16,-19 0 0,1 18 0,18-18 16,-1 0-16,0 0 0,-17 0 15,17 0-15,1 0 0,-1 0 0,0 0 16,1 0-16,-1 0 0,1 0 0,-1 0 15,0 0-15,1 0 0,-1 17 0,0-17 16,1 0-16,-1 0 0,0 0 0,1 0 16,-1 0-16,1 0 0,-19 0 15,19 0-15,-19 0 16,19 0-16,-1 0 16,0 0-1,18 18 16,0 0-15,0-1-16,0 1 0,0 0 16,0 17-16,0-17 0,0-1 15,0 1-15,0-1 0,0 19 16,0-19-16,0 1 0,0 0 0,0-1 16,0 1-16,0 0 0,0-1 15,0 1-15,0-1 16</inkml:trace>
  <inkml:trace contextRef="#ctx0" brushRef="#br1" timeOffset="115830.88">30004 4904 0,'-36'-18'16,"-34"-17"-1,52 35-15,-17 0 0,17 0 16,1 0-16,-19 0 0,19 0 0,-19 0 16,19 0-16,-19 0 0,1 0 0,17 0 15,-17 0-15,0 0 0,17 0 16,-17 0-16,0 0 0,17 0 0,-17 0 16,17 0-16,1 0 0,-19 0 0,1 0 15,17 0-15,-17 0 0,0 0 0,17 0 16,-17 0-16,0 0 0,17 0 15,-35 0-15,18 0 0,17 0 0,-17 0 16,0 0-16,-18 0 0,17 17 0,1-17 16,-18 0-16,18 0 0,-18 18 0,0-18 15,18 0-15,-18 0 0,18 0 0,-18 0 16,17 18-16,-17-18 0,18 0 16,-35 17-16,34-17 0,-17 0 15,18 0-15,-18 0 0,36 0 0,-36 0 16,17 18-16,19-18 0,-19 0 0,1 0 15,0 0-15,0 0 0,17 0 16,-17 0-16,17 0 0,-17 0 0,17 0 0,-17 0 16,17 0-16,1 0 0,-1 0 15,-17 0-15,-1 0 0,19 0 16,-1 0-16,1 0 0,-1 0 0,0 0 16,1 0-16,-19 0 0,19 0 15,-1 0-15,18 18 16,-18-18-16,1 0 15,-1 0-15,1 0 16,-1 0 0,18 17 31,0 1-32,0-1-15,0 1 16,0 0-16,0-1 0,0 1 15,18 0-15,-18-1 0,17 19 16,-17-19-16,0 18 0,0-17 0,0 0 16,0-1-16,0 1 0,0 0 15,0-1-15,18-17 16,-1 0-16,-17 18 16,18-18 15,0 0-16,-1 0 1,19 0-16,-19 0 0,1 0 16,0 0-16,17 0 0,-18 0 0,19 0 15,-1-18-15,-17 18 0,17 0 16,18 0-16,-18 0 0,0 0 0,-17 0 16,17 0-16,18 0 0,-35 0 0,17 0 15,18 0-15,-35 0 0,35 0 16,-18 0-16,0 0 0,18 0 0,-18 0 15,18 0-15,-17 0 0,16 0 16,-16 0-16,17 0 0,-18 0 0,18 0 16,-18 0-16,18 0 0,-18 0 0,18 0 15,-35 0-15,35 0 0,-36 0 0,36 0 16,-17 0-16,17 0 0,-18-17 16,18 17-16,-18 0 0,18 0 0,-18 0 15,18 0-15,-18 0 0,1 0 0,17-18 16,0 18-16,-18 0 0,0 0 15,0 0-15,1 0 0,-1-18 0,0 18 16,-17 0-16,17 0 0,0 0 16,1 0-16,-19 0 0,19 0 0,-1 0 15,-17 0-15,17 0 0,0 0 16,-17 0-16,-1 0 0,1 0 0,-18-17 16,35 17-16,-17 0 15,0 0-15,-1 0 0,1 0 16,-1 0-1,-17-18 64,0 0-64,0 1-15,0-1 16,0 1-16,-17-1 0,-1 0 15,18 1-15,0-1 0,0 0 0,0 1 16,-17-1-16,17 0 0,0 1 16,-18-1-16,18 1 15,0-1-15</inkml:trace>
  <inkml:trace contextRef="#ctx0" brushRef="#br1" timeOffset="117489.84">29898 5644 0,'-36'0'32,"19"0"-17,-18 0-15,17 0 16,-17 0-16,17 0 0,0 0 16,-35 0-16,18 0 0,0 0 15,0 0-15,17 0 0,-35 0 16,18 0-16,-1 0 0,-16 0 0,34 0 15,-53 0-15,54 0 0,-54 0 0,18 0 16,18 0-16,-18 0 0,0 0 0,0 0 16,0 0-16,18 0 0,-36 0 0,36 0 15,-18 18-15,0-18 0,18 0 16,-18 0-16,18 0 0,-18 0 0,18 0 16,-36 0-16,53 0 0,-34 18 0,16-18 15,1 17-15,-18-17 0,18 0 16,-18 18-16,18-18 0,-1 0 15,1 0-15,17 0 0,-17 18 16,17-18-16,-17 0 0,18 0 0,-19 0 16,1 0-16,17 0 0,-17 0 0,0 0 15,17 0-15,-17 0 0,0 0 0,17 0 16,-17-18-16,17 18 0,0 0 0,-17 0 16,18 0-16,-19 0 0,19 0 15,-19 0-15,1-18 0,17 18 16,1 0-16,-1 0 0,1 0 0,-1 0 15,0 0-15,1 0 0,-1 0 0,0 0 16,1 0-16,-1 0 0,-17 0 16,17 0-1,0 0-15,18 18 47,0 0-31,0-1-1,0 1-15,0 0 0,18-1 16,0 1-16,-18 17 0,0-17 0,0-1 16,0 1-16,17-18 0,-17 18 15,18-1-15,-18 1 0,0 0 16,0-1-16,0 1 16,0-1-16,18-17 46,-1 0-30,1 0-16,0 0 16,-1 0-16,1 0 0,17 0 15,0 0-15,-17 0 16,17 0-16,-17 0 0,17 0 0,-17 0 16,17 0-16,0 0 0,1 0 0,-1 18 15,-17-18-15,52 0 0,-52 0 16,35 0-16,-18 0 0,0 0 0,1 0 15,16 0-15,1 0 0,0 0 16,-17 0-16,34 0 0,-35 0 0,36 0 16,-36 0-16,18 0 0,18-18 0,-18 18 15,0 0-15,-18 0 0,18 0 16,-18 0-16,18 0 0,-18 0 0,18 0 16,-18 0-16,18 0 0,-17 0 0,-1 0 15,-17 0-15,17 0 0,18 0 0,-18 0 16,0 0-16,-17 0 0,17 0 0,0 0 15,-17 0-15,17 0 0,1 0 0,-19 0 16,19 0-16,-19 0 0,19 0 16,-19 0-16,1 0 0,17 0 0,-17 0 15,17 0-15,0 0 0,-17 0 0,17 0 16,0 0-16,-17 0 16,0 0-16,-1 0 0,1 0 15,0 0-15,-1 0 0,1 0 16,-18-17-1,18 17 17,-18-18-17,17 18 32,1 0-31,0 0-1,-1 0 1,1 0-16,-1 0 16,1 0-16,0 0 31,-18-17 31,0-1-62,0 0 0,0 1 16,0-1-16,0 0 16,0 1-16,-18-1 0,18 0 15,0 1-15,0-1 0,0 1 0,0-1 16,0-17-16,0 17 16,0 0-16,0 1 0,0-1 15</inkml:trace>
  <inkml:trace contextRef="#ctx0" brushRef="#br1" timeOffset="119292.64">29933 6297 0,'0'18'31,"-35"-18"-15,17 0-16,-17 0 15,17 0-15,1 0 0,-1 0 0,-17 0 16,-1 0-16,1 0 0,0 0 0,-1 0 16,-16 0-16,34 0 0,-35 0 0,18 0 15,-18 0-15,18 0 0,-18 17 16,17-17-16,-17 0 0,18 0 0,-18 0 16,18 0-16,-18 0 0,18 0 0,-1 0 15,-16 0-15,16 0 0,1 0 0,-18 0 16,18 0-16,0 0 0,-18 0 0,35 0 15,-35 0-15,18 0 0,0 0 0,-1 0 16,1 0-16,0 0 0,-1 0 16,1 0-16,17 0 0,-17 0 0,0 0 15,0 0-15,17 0 0,-17 0 16,-1 0-16,19 0 0,-18 0 16,17 0-16,-53 0 0,54 0 15,-19 0-15,1 0 0,0 0 0,17 0 16,-17 0-16,17 0 0,-17 0 0,17 0 15,-17 0-15,0 0 0,17 0 16,-17 0-16,35-17 0,-35 17 16,17 0-16,-17 0 0,17 0 15,0 0-15,18-18 0,-17 18 16,-1 0-16,1 0 0,-1 0 16,0 0-16,1 0 15,-1 0-15,0-18 0,1 18 16,-1 0-16,0 0 15,1 0 1,-1 0-16,1 0 16,-1 0-16,0 0 15,1 0-15,-1 0 16,18 18 62,0 0-62,0-1-16,0 1 15,0 0-15,0-1 0,18-17 0,-18 18 16,17 0-16,-17-1 0,0 1 0,0-1 16,0 1-16,0 0 0,0-1 15,0 1-15,0 0 0,0-1 16,18-17-1,-18 18-15,0 0 16,0-1 0,18-17 31,-1 0-32,18 0-15,-17 0 16,0 0-16,-1 0 15,1 0-15,0 0 0,-1 0 16,19 0-16,-19 0 0,1 0 0,-1 0 16,19 0-16,-1 0 0,-17 0 0,17 0 15,0 0-15,-17 0 0,52 0 16,-17 0-16,0 0 16,0 0-16,0 0 15,0 0 1,0 0-16,17 0 15,-17 0-15,0 0 16,35 0-16,-70 0 16,17 0-16,1 0 0,-1 0 0,0 0 15,1 0-15,-1 0 0,0 0 0,0 0 16,1 0-16,-1 0 0,0 0 0,0 0 16,1-17-16,-19 17 0,19 0 0,-1 0 15,-17 0-15,17 0 0,0 0 16,-17 0-16,17 0 0,0 0 0,-17 0 15,17 0-15,-17 0 0,-1 0 0,1 0 16,17 0-16,-17 0 0,17 0 16,1 0-16,-19 0 0,1 0 15,0 0-15,17 0 0,0 0 16,-17 0-16,-1 0 0,1 0 0,17 0 16,-17 0-16,0 0 0,-1-18 15,18 18-15,-17 0 0,0 0 0,-1 0 16,19 0-16,-19 0 0,1 0 15,0 0-15,-1 0 0,1 0 0,0 0 0,-1 0 16,1 0-16,-1 0 0,1 0 0,0 0 16,17 0-16,-17 0 15,-1 0-15,1 0 16,0 0 15,-1 0-31,-17-18 78,0 1-62,0-1-16,0 0 16,0 1-16,0-1 0,0 0 15,0 1-15,0-1 0,0 1 16,0-1-16,0 0 0,18 18 15,-18-17-15,0-1 0</inkml:trace>
  <inkml:trace contextRef="#ctx0" brushRef="#br1" timeOffset="135162.32">21643 13829 0,'53'35'32,"-53"-52"-17,0-1 1,0 0-16,0 1 15,0-1-15,0 0 16,0 1-16,0-1 16,0 0-16,0 1 15,0-1-15,0 0 0,0 1 0,0-1 16,0 1-16,-18-1 0,18 0 16,-18 18-16,1-17 0,17-1 15,0 0-15,-18 18 0,0-17 16,1-1-16,-1 18 15,0 0-15,1 0 16,-1 0-16,1 0 16,17 18-16,-18-18 15,0 17-15,18 1 0,0 0 0,-17-1 16,-1 1-16,18 0 0,0-1 0,0 18 16,0-17-16,0 0 0,0 17 0,0-17 15,0-1-15,0 1 0,0 0 16,0 17-16,0-17 0,0-1 0,0 1 15,0-1-15,0 1 0,0 0 16,18-1-16,-1-17 0,-17 18 0,36 0 16,-19-18-1,18 0 1,-35-18-16,36 0 16,-36 1-16,17-1 0,-17 0 15,0 1-15,36-1 16,-36 1-16,0-19 0,17 19 15,-17-1-15,18 0 0,-18 1 0,0-1 16,0 0-16,0 1 0,0-19 0,0 19 16,0-1-16,18 1 0,-18-1 0,0-17 15,0 17-15,0 0 0,0-17 16,0 17-16,17 1 0,-17-1 0,18-17 0,-18 17 16,0 1-16,0-1 0,0 0 15,0 1-15,0-1 0,0 0 0,0 1 16,0-1-16,0 1 0,0-1 15,0 0-15,0 1 16,0-1-16,0 0 0,0 1 16,0-1-16,0 36 62,0-1-46,0 1-16,18 0 0,-18-1 15,17 1-15,-17 17 0,0-17 0,18-1 16,-18 19-16,0-1 0,0 0 16,0-17-16,17 17 0,-17 0 0,18 1 15,-18-19-15,0 36 0,0-35 0,0 17 16,0 0-16,0 1 0,18-1 0,-18-17 16,0 17-16,17-17 0,-17-1 15,0 36-15,0-35 0,0-1 0,0 1 16,18 0-16,-18-1 0,0 1 15,0 0-15</inkml:trace>
  <inkml:trace contextRef="#ctx0" brushRef="#br1" timeOffset="135643.67">22225 13564 0,'-18'-17'31,"18"-19"-31,18 36 0,-18-17 16,17 17-16,1 0 0,0-18 15,-1 18-15,1 0 0,0 0 16,-1 0-16,-17 18 15,0-1-15,18-17 0,-18 18 16,0 0-16,0-1 0,0 19 16,-18-19-16,18 1 0,0-1 15,-17-17-15,-1 18 0,18 0 0,-18-1 0,1 1 16,-1 0-16,0-1 16,1 1-16,-1 0 0,1-18 15,-1 0-15,18 17 0,-18-17 16,1 0-16,17 18 0</inkml:trace>
  <inkml:trace contextRef="#ctx0" brushRef="#br1" timeOffset="136007.51">22454 13529 0,'35'-35'16,"-52"35"15,17 17-31,-18-17 0,0 18 16,18 0-16,0-1 15,0 19-15,-17-19 16,17 1-16,0-1 0,0 1 16,0 0-16,0-1 0,0 1 0,17 0 15,-17 17-15,18-17 0,0-1 16,-18 1-16,17 0 0,-17-1 0,0 1 16,36-18-16,-36 17 0,17-17 15,1 18-15,0-18 16</inkml:trace>
  <inkml:trace contextRef="#ctx0" brushRef="#br1" timeOffset="137232.29">21590 15363 0,'0'0'0,"0"36"15,17-1 1,-17-53 15,0 1-31,0-1 16,18 0 0,-18 1-16,0-1 0,0 1 15,0-1-15,0 0 0,0 1 0,0-1 16,0 0-16,-18 18 0,18-17 0,0-1 15,-17 0-15,17 1 0,-18 17 16,0-18-16,1 18 16,-1 0-16,1 0 0,-1 0 15,0 0-15,18 18 0,-17-1 0,-1 1 16,18 0-16,0-1 0,-18 1 16,18 17-16,-17-17 0,-1 17 0,18-17 15,0 17-15,0-17 0,0-1 0,0 19 16,0-1-16,0-17 0,18-1 15,-1 1-15,-17 0 0,18-18 16,-18 17-16,18 1 0,-1-18 16,1 0-16,0 0 15,-1 0-15,-17-18 0,18 18 16,-1-17-16,-17-1 0,0 0 0,18 1 16,0 17-16,-18-18 0,17 0 15,-17-17-15,0 17 0,18 1 0,0-1 16,-18 0-16,0-17 0,35 0 0,-35 17 15,18-17-15,-18 17 0,0 1 16,0-19-16,0 19 0,0-18 0,0 17 16,0 0-16,0-17 0,0 17 0,0-17 15,0 17-15,0 1 0,0-1 0,0 0 16,-18 1-16,18-1 0,0 1 16,0-1-16,0 0 0,0 1 15,0-1-15,0 0 0,-18 1 16,18-1-16,0 0 0,0 1 15,0-1 1,0 36 15,18-18-31,-18 17 0,0 1 16,18 0-16,-18-1 0,0 1 16,0 0-16,0-1 0,17 19 0,-17-19 15,18 18-15,-18 1 0,0-1 16,0 0-16,0 1 0,18-1 0,-18 18 15,17-18-15,-17 0 0,18 1 0,-18 17 16,0-18-16,0 0 0,0-17 0,35 17 16,-35 0-16,0 1 0,0-1 15,0-17-15,18-1 0,-18 1 16,17-1-16,-17 1 0,0 0 0,0-1 16</inkml:trace>
  <inkml:trace contextRef="#ctx0" brushRef="#br1" timeOffset="138168.42">22225 15169 0,'-18'-17'15,"-17"-18"1,35 52 0,0 1-16,0-1 15,0 1-15,0 0 0,0 17 16,0-17-16,18-1 0,-1 1 0,-17 0 16,18-1-16,-18 1 0,0-1 15,17 1-15,1-18 0,-18 18 16,18-18-16,-1 0 0,1 0 15,0-18 1,-1 18-16,-17-18 0,0 1 0,0-1 16,0 1-16,18-1 15,-18-17-15,0 17 0,0 0 16,0 1-16,0-1 0,0 0 0,0 1 16,0-1-16,0 1 0,0-1 15,0 0-15,0 1 16,18 17 15,-18 17-31,0 1 16,17-18-16,-17 18 0,0-1 15,0 1-15,0 17 0,0-17 16,0-1-16,0 1 0,18 35 0,-18-35 16,17 17-16,-17-18 0,0 19 0,0-1 15,0 0-15,0 1 0,0-19 16,0 36-16,0-35 0,0 35 0,0-36 0,0 19 15,0-1-15,0 0 0,0-17 16,0 17-16,0-17 0,0-1 0,0 19 16,0-19-16,0 1 0,0 0 15,0-1-15,0 18 0,0-17 0,0 0 16,-17-18-16,17 17 0,-18 1 16,1-18-1,-1 0-15,0 0 16,18-18-16,0 1 0,-17 17 15,-1-18-15,18 0 0,0 1 0,-18-1 16,18 1-16,0-1 0,-17 0 16,17 1-16,0-1 0,0 0 15,17-35 1,1 36-16,-18-1 16,18 18-16,-1-17 0,1-1 0,17 18 15,-35-18-15,35 18 0,-35-17 0,36-1 16,-19 18-16,-17-18 0,36 18 0,-1-17 15,-17 17-15,17 0 16</inkml:trace>
  <inkml:trace contextRef="#ctx0" brushRef="#br1" timeOffset="138905.19">23424 13335 0,'53'-35'32,"-70"35"-17,17 17 1,0 1-16,-18-18 0,0 18 15,1-18-15,17 17 16,-18 1-16,0 0 0,18-1 16,0 18-16,-17-17 0,-1 0 0,0 17 15,18 0-15,0 1 0,0-19 0,0 18 16,0 1-16,18-1 0,0 18 0,-18-35 16,17 35-16,-17-18 0,18 0 0,0 0 15,-18 1-15,17-1 0,19 0 16,-36 0-16,35 1 0,-35-1 15,17-17-15,1 17 0,0-17 16,-18 17 0</inkml:trace>
  <inkml:trace contextRef="#ctx0" brushRef="#br1" timeOffset="139385">23671 15099 0,'-35'-18'32,"17"36"-32,1 0 0,-1-1 15,18 18-15,0 1 0,0-1 16,0 18-16,0-18 16,0 36-16,0-36 0,0 36 0,0-36 15,18 18-15,-1-18 0,-17 18 16,18-18-16,-18 1 0,18-1 0,-1 0 15</inkml:trace>
  <inkml:trace contextRef="#ctx0" brushRef="#br1" timeOffset="140007.28">28557 14922 0,'35'0'16,"54"18"-16,-72 0 0,19 17 15,-19-17-15,1 17 0,-1 0 0,19 1 16,-19-1-16,-17 18 0,0-18 0,18 18 16,-18 0-16,0-18 0,-18 18 15,18 0-15,0-18 0,-17 1 0,-19 16 16,19-16-16,-1-1 0,-35 0 15</inkml:trace>
  <inkml:trace contextRef="#ctx0" brushRef="#br1" timeOffset="140548.34">28345 12718 0,'0'0'0,"-88"-18"16,124 18-1,-19 18 1,1-18-16,-1 17 0,36 1 0,-17 0 16,17-1-16,0 36 0,-18-18 15,18 18-15,-18 18 0,18-1 16,17 72-16,-52-90 0,0 37 0,-18-19 15,0 1-15,0-1 0,-18 18 16,0-17-16,-17 0 0,18 17 0,-36-18 16,35-34-16,-35 34 15</inkml:trace>
  <inkml:trace contextRef="#ctx0" brushRef="#br1" timeOffset="143486.76">24236 17321 0,'35'-53'31,"-35"36"-31,0-1 16,0 1-16,0-1 16,0 0-16,0 1 15,0-1-15,0 0 0,0 1 16,0-1-16,0 0 0,0 1 0,0-1 15,0 1-15,0-1 0,0-17 0,0 17 16,0 0-16,0 1 0,0-1 16,0-17-16,0 17 0,0 1 0,18-19 15,-18 19-15,0-19 0,0-17 16,0 18-16,0 17 0,0-17 16,0 18-16,0-19 0,0 19 15,0-1-15,0 0 0,0-17 0,0 17 16,0 1-16,0-1 0,0 1 0,0-1 15,0 0-15,0 1 0,0-1 0,0 0 16,0 1-16,17-1 0,-17 0 0,18 1 16,-18-1-16,0 0 15,0 1-15,17-1 0,-17 1 16,0-1-16,0 0 0,18 18 16,-18-17-16,18 17 15,-36 17 32,0 1-47,18 0 0,-17-1 16,17 1-16,-18-1 0,1 1 0,17 0 15,-18-1-15,0 1 0,18 0 0,0 17 16,-17-35-16,17 18 0,0-1 16,0 1-16,-18-18 0,0 0 15,18 18-15,18-36 31,0 18-15,-1 0-16,-17-18 0,0 1 16,36-1-16,-36 0 0,0 1 15,0-1-15,35 0 0,-35 1 16,17 17-16,-17-18 0,0 0 16,18 18-16,-18-17 0,18 17 0,-18-18 15,17 18 1,1 0-16,0 0 15,-18 18 1,17-18 0,1 17-16,-18 1 0,18 0 15,-1-18-15,-17 17 0,18 1 0,-18 0 16,17 17-16,1-35 16,-18 18-16,18-1 0,-1-17 15</inkml:trace>
  <inkml:trace contextRef="#ctx0" brushRef="#br1" timeOffset="144559.57">23971 17727 0,'-35'0'0,"-53"0"15,70 0 1,0 0 0,18 18-16,0-1 0,-17-17 0,17 18 15,-18 0-15,0-1 0,18 1 0,0 0 16,0-1-16,-17 18 0,17-17 15,0 0-15,0-1 0,17-17 0,-17 18 16,18-18-16,0 0 0,-1 0 16,19 0-16,-19 0 15,1-18-15,-1 18 0,-17-17 16,0-1-16,18 18 0,0-18 0,-18 1 16,0-1-16,0 1 0,0-19 15,0 19-15,-18-1 0,0 18 16,18-18-16,-17 18 15,17-17-15,-18 17 0,1 0 16,-1 0 0,0 0-16</inkml:trace>
  <inkml:trace contextRef="#ctx0" brushRef="#br1" timeOffset="144790.12">24024 17709 0,'88'106'32,"-88"-88"-32,0 0 0,0-1 15,0 18-15,0-17 0,0 0 16,18-1-16,-18 1 0,17 0 0,-17-1 0,0 1 15,0 0-15,0-1 0,0 1 16,0 0-16</inkml:trace>
  <inkml:trace contextRef="#ctx0" brushRef="#br1" timeOffset="144985.39">24112 17956 0,'53'-53'31,"-35"53"-15,-1 0-16,1 0 16,0 0-1</inkml:trace>
  <inkml:trace contextRef="#ctx0" brushRef="#br1" timeOffset="145359.23">24253 17762 0,'0'0'0,"18"-35"16,35 0-16,-36 35 15,1 0-15,0 0 16,-18 17-16,17-17 16,1 18-16,-18 0 15,0-1-15,0 1 16,-18 0 0,1-18-16,17 17 15,-18-17-15,18 18 0,-18-18 16,18 18-16,0-1 0,0 1 15,0-1-15,0 1 16,0 0-16,0-1 16,18-17-16,0 0 0,-18 18 15,17-18-15,1 0 0,0 0 16,-1 0 0,1 0-16,-18-18 0</inkml:trace>
  <inkml:trace contextRef="#ctx0" brushRef="#br1" timeOffset="145556.76">24483 17709 0,'35'53'16,"-35"-35"-1,0 0-15,0-1 0,0 1 0,0 0 0,0-1 16,0 1-16,0-1 0,0 1 16,0 0-16</inkml:trace>
  <inkml:trace contextRef="#ctx0" brushRef="#br1" timeOffset="145731.76">24518 17868 0,'35'-35'15,"0"0"1,-35 17 0</inkml:trace>
  <inkml:trace contextRef="#ctx0" brushRef="#br1" timeOffset="146013.1">24588 17639 0,'18'-18'31,"-18"36"-31,0 0 16,0-1-16,0 1 0,0-1 0,0 1 16,18 17-16,-1-17 0,-17 0 15,0-1-15,0 19 0,0-19 0,0 18 16,0-17-16,18 0 0,-18-1 0,18 1 16,-18 0-16,0 17 0,17-35 0,-17 18 15,0-1-15,0 1 16</inkml:trace>
  <inkml:trace contextRef="#ctx0" brushRef="#br1" timeOffset="147493.93">25682 17304 0,'-71'53'16,"71"-71"-1,0 0 1,0 1-16,0-1 16,0 0-16,0 1 0,0-1 15,0 1-15,0-1 0,0-17 0,0 17 16,18-17-16,-18-1 0,0 1 0,0 18 16,0-19-16,0 1 0,0 0 0,18-1 15,-18 19-15,0-36 0,0 18 16,0-1-16,0 1 0,17 0 15,-17-1-15,0 19 0,0-36 0,0 35 16,0-35-16,0 18 0,0 17 0,0-17 0,0 0 16,0-18-16,0 35 15,0-17-15,0 17 0,0-17 0,0 17 16,0 1-16,0-1 0,0 1 0,0-1 16,0 0-16,0 1 0,0-1 15,0 0-15,0 1 0,-17 34 31,17 1-31,-18 0 16,0-1-16,18 1 0,0 17 0,-17-17 16,-1 17-16,18-17 0,0-1 0,-17 1 15,17 0-15,-18 17 0,0-35 0,18 18 16,0-1-16,-17 1 16</inkml:trace>
  <inkml:trace contextRef="#ctx0" brushRef="#br1" timeOffset="147673.68">25611 16192 0,'0'-17'0,"89"-1"16,-72 36-16,1-1 15,0 1-15,-18 0 0,17-1 16,1 1-16,-18 0 0,17-1 15,1 1-15,-18 0 0,18-1 0,-18 1 16,17-18-16</inkml:trace>
  <inkml:trace contextRef="#ctx0" brushRef="#br1" timeOffset="148312.09">25664 17780 0,'0'-18'0,"0"36"0,0-71 0,-17 0 16,-1 53-1,0 0-15,18 18 16,-17-1-1,17 1-15,0 0 0,0-1 0,0 1 16,0 0-16,17-18 0,-17 17 16,18-17-16,0 18 0,-1-18 15,1 0 1,0 0-16,-1-18 16,1 1-16,0-1 0,-18 0 15,0 1-15,0-1 0,0 0 16,0 1-1,-18 17-15,0 0 16,1 0-16,-1 0 16,0 0-16,1 0 15</inkml:trace>
  <inkml:trace contextRef="#ctx0" brushRef="#br1" timeOffset="148572.16">25523 18027 0,'36'35'31,"-19"-35"-31,18-17 16,1 17-16,-19-18 0,19 18 15,-36-18-15,35 18 0,-17 0 16,-1-17-16,1 17 0,-1 0 31</inkml:trace>
  <inkml:trace contextRef="#ctx0" brushRef="#br1" timeOffset="148767.19">25805 17992 0,'-17'17'0,"-18"19"16,17 17 0,18-36-16,0 1 15,0-1-15,0 1 16,0 0-16</inkml:trace>
  <inkml:trace contextRef="#ctx0" brushRef="#br1" timeOffset="149062.66">25805 17851 0,'53'-18'32,"-53"36"-32,0-1 15,18 18-15,-18-17 0,0 0 16,0-1-16,0 1 0,0 17 15,0-17-15,18 17 0,-18-17 0,0 0 0,0-1 16,0 1-16,0-1 0,0 1 16,0 0-16</inkml:trace>
  <inkml:trace contextRef="#ctx0" brushRef="#br1" timeOffset="149786.41">26934 16986 0,'0'18'16,"-35"35"-1,35-71 16,0 1-31,0-1 0,0 0 16,0 1-16,0-1 0,0-17 0,0 17 16,0-17-16,0 17 0,0-35 0,0 36 15,0-19-15,0-17 0,0 18 0,0-18 16,0 0-16,0 0 0,0 18 0,0-18 16,0 18-16,18-18 0,-18 18 15,17-1-15,-17 1 0,0 0 0,0 17 16,0 1-16,0-19 0,0 19 15,0-1-15,0 0 0,0 1 16,0-1-16,-17 18 16,-1 0-1,18 18-15,0-1 0,-18 1 0,18 0 16,-35-1-16,35 1 0,0 0 0,-17-1 16,-1 1-16,18-1 0,0 1 0,-18 0 15,1-1-15,-1-17 16,18 18-16</inkml:trace>
  <inkml:trace contextRef="#ctx0" brushRef="#br1" timeOffset="149926.12">26829 16140 0,'0'0'0,"141"-36"31,-141 54-31,17 0 0,1-1 0,0 1 15,-1-1-15,1 1 0,-18 0 16,17-18-16,-17 17 0,18 1 16</inkml:trace>
  <inkml:trace contextRef="#ctx0" brushRef="#br1" timeOffset="150524.24">26811 17745 0,'0'0'0,"-35"-71"15,17 71 1,18 18-16,0-1 16,0 1-16,0 0 0,0-1 0,0 1 15,0 0-15,0-1 0,18 1 16,-1-18-16,1 18 0,0-1 15,-1-17-15,1 0 16,-1 0-16,-17-17 0,18-1 16,-18 0-16,18 1 0,-18-1 15,17 18-15,-17-18 0,0 1 16,0-1-16,0 0 0,0 1 16,0-1-16,-17 18 0,-1 0 0,18-17 15,-18 17-15,1 0 16,-1 0-16,18 17 0,-17-17 0,-1 18 15,18-1-15</inkml:trace>
  <inkml:trace contextRef="#ctx0" brushRef="#br1" timeOffset="150893.01">26899 17939 0,'0'0'0,"0"17"0,0 1 16,0 17-16,0 18 15,0-35-15,0 0 0,-18-1 16,18 1 0,-17-18-16,-1 0 0,18 17 15,-17-17 1,-1 0-16,36 0 31,-1 0-15,1 0-16,-1 0 15,1 0-15,0 0 0,-1 0 16,1 0-16,0-17 0,-1 17 0,19 0 16,-19 0-16,1 0 15,-1 0-15,1 0 16,0 0-16</inkml:trace>
  <inkml:trace contextRef="#ctx0" brushRef="#br1" timeOffset="151794.89">27940 17110 0,'0'-18'31,"0"-17"-31,0 17 16,0 1-16,0-1 15,0 0-15,0 1 0,0-1 0,0 0 16,0 1-16,0-1 0,0-17 0,-18 0 16,18 17-16,0-17 0,0-1 15,0 1-15,0 0 0,0-1 0,0-16 16,0 16-16,0-17 0,0 18 0,0 0 16,0 0-16,0-1 0,0 19 0,0-36 15,0 35-15,0 0 0,0-17 0,0 17 16,0 1-16,0-1 15,0 1-15,0-1 0,0 0 16,-18 18 0,1 0-1,-1 0 1,18 18-16,-17 0 0,17-1 0,-36 1 16,36-1-16,-17 1 0,-1 0 15,18-1-15,-18-17 16,18 18-16,0 0 0,0-36 31,18 0-15,-18 1-16,18-1 0,-1 18 15,-17-18-15,0 1 0,18 17 0,0-18 16,-1 1-16,1 17 16,-1 0-16,1 0 15,0 17-15,-1-17 0,-17 18 16,0-1-16,18 1 0,0-18 0,-18 18 15,0-1-15,17 1 0,1-18 0,-18 18 16,18-18-16,-18 17 0</inkml:trace>
  <inkml:trace contextRef="#ctx0" brushRef="#br1" timeOffset="152663.54">28010 17692 0,'0'0'0,"-17"-18"16,-19-17-16,19 53 15,17-1-15,-18 1 16,18-1-16,0 1 0,0 0 15,0-1-15,0 1 0,18-18 0,-18 18 16,17-18-16,1 0 16,0 0-16,-1 0 15,1 0-15,-18-18 0,18 18 16,-18-18-16,0 1 0,0-1 16,0 0-16,0 1 0,0-1 15,0 1 1,-18 17-16,0 0 15,1 0-15,17 17 0,0 1 16,0-1-16,0 1 16,0 0-16,0-1 0,0 1 0,0 0 15,0-1-15,0 1 16,0 0-16,0-1 0,0 1 16,0-1-16,0 1 0,-18 0 15,0-1-15,18 1 16,-17-18-16,-1 18 15,0-18-15,18 17 0,-35-17 16,35 18-16,0 0 16,35-18 15,-17 0-31,0 0 16,-1 0-16,1 0 0,0-18 15,-1 18-15,1 0 0,0-18 16,-1 1-16,1 17 0,-18-18 15,35 18 1</inkml:trace>
  <inkml:trace contextRef="#ctx0" brushRef="#br1" timeOffset="152910.12">28151 17709 0,'18'36'15,"-18"-19"-15,0 1 0,0 17 16,0-17-16,0 0 0,0-1 16,18 1-16,-18-1 0,0 1 0,0 0 15,17-1-15,-17 1 16,0 0-16,0-1 0,0 1 15,0 0 1</inkml:trace>
  <inkml:trace contextRef="#ctx0" brushRef="#br1" timeOffset="153214.38">28134 18098 0,'-18'35'16,"1"-18"0,-19 36-16,36-35 15,18-18-15,-18 18 16,18-18-16,-1 0 15,1 0-15,-1 0 16,1 0-16,17 0 16,-17 0-16,17-18 15,-17 18-15,0 0 0,-1-18 16,18 18-16</inkml:trace>
  <inkml:trace contextRef="#ctx0" brushRef="#br1" timeOffset="157376.35">16122 14393 0,'-71'-17'32,"71"-1"-17,35 0-15,1 1 0,-19-1 16,19 1-16,-19 17 0,1 0 16,0-18-16,-1 18 0,1 0 0,-1 0 15,1 0-15,0 0 0,-18 18 0,17-18 16,1 17-16,-18 1 15,0-1-15,18 1 0,-18 0 0,0-1 16,0 1-16,0 17 0,0-17 16,-18 17-16,18-17 0,-18 17 15,1-17-15,17-1 0,-18 19 0,0-19 16,1 1-16,-1 0 0,1-1 0,17 1 16,-18-1-16,0-17 0,1 18 0,-1 0 15</inkml:trace>
  <inkml:trace contextRef="#ctx0" brushRef="#br1" timeOffset="157716.13">16580 14270 0,'-53'18'32,"53"-1"-32,-17 1 0,-1-1 15,18 1-15,0 0 0,0-1 16,0 1-16,-18 0 0,18 17 15,0 0-15,0-17 0,0 17 0,0-17 16,18-1-16,-18 1 0,0 17 0,18-35 16,-1 18-16,1 0 0,0-1 0,-1 1 15,-17-1-15,36-17 0,-1 18 16,-17-18-16</inkml:trace>
  <inkml:trace contextRef="#ctx0" brushRef="#br1" timeOffset="157994.89">16827 14482 0,'18'-53'16,"0"53"0,-1 0-16,18 0 0,-17 0 15,17 0-15,1 0 16,-19 0-16,1-18 16,0 18-16,-1 0 15,1 0-15</inkml:trace>
  <inkml:trace contextRef="#ctx0" brushRef="#br1" timeOffset="158269.65">16968 14199 0,'-35'18'32,"35"0"-32,18-1 15,-1 36-15,-17-35 0,18-1 16,0 19-16,-1-1 0,-17-17 16,0 17-16,0-17 0,0 17 0,0-18 15,0 1-15,0 0 0,0-1 0,0 19 16,0-19-16,0 1 15</inkml:trace>
  <inkml:trace contextRef="#ctx0" brushRef="#br1" timeOffset="159162.85">17709 14552 0,'35'-35'32,"-35"17"-32,0 1 0,0-1 0,0-17 15,0 17-15,0 0 0,0 1 16,-17-1-16,17-17 0,0 17 0,-18 1 15,18-1-15,-17-17 0,-1 35 0,18-18 16,-18 0-16,1 18 0,-1 0 16,-17 0-1,17 18-15,0 0 0,18 17 16,-17-17-16,-1 17 0,18-18 0,-17 19 16,17-19-16,0 36 0,0 0 15,0-35-15,0-1 0,17 1 16,1 0-16,-18-1 0,17 1 0,-17 0 15,18-1-15,0-17 16,-1 0-16,1 0 0,0 0 16,17-17-16,-35-19 15,18 36-15,-1-35 16,1 17-16,-18-17 0,0 18 0,35-19 16,-35 1-16,0 0 0,18-1 15,-18 19-15,17-18 0,-17-1 0,0 1 16,0 0-16,0 17 0,-17-17 0,17-1 15,-18 1-15,18 18 0,0-1 16,0-17-16,0 17 0,-18-17 0,18 17 16,-17 0-16,17 1 0,0-1 0,0 1 15,-18-1-15,18 0 0,0 1 16,0 34 31,0 1-32,0 0-15,0-1 0,0 18 0,0-17 16,18 17-16,-18-17 0,0 17 0,0 1 16,17-1-16,1 0 0,-18 0 15,0 18-15,18-17 0,-1-1 0,-17 0 16,18 18-16,-18-18 0,0 18 16,18-17-16,-18-19 0,17 36 0,-17-35 15,0-1-15,0 19 0,0-19 16,0 1-16,18 0 0,-18-1 0,0 1 15,0-1-15,0 1 0,0 0 16</inkml:trace>
  <inkml:trace contextRef="#ctx0" brushRef="#br1" timeOffset="159495.7">17974 14393 0,'0'0'0,"17"-17"0,-17-19 0,71-16 16,-53 52-1,-18-18-15,17 18 0,1 0 0,-18-18 31,53 54-31,-53-19 0,0 18 16,0-17-16,0 0 16,0-1-16,0 19 0,0-1 15,0-17-15,0-1 0,-18 1 0,18-1 16,-17 1-16,-1 0 0,18-1 0,-18 1 16,1-18-16,17 18 0,-18-18 15</inkml:trace>
  <inkml:trace contextRef="#ctx0" brushRef="#br1" timeOffset="159772.99">18238 14217 0,'18'-35'31,"-18"52"-31,0 1 16,0 0-16,0-1 15,0 19-15,-18-1 0,18-18 16,0 1-16,-17 17 16,17-17-16,0 17 0,0 1 0,0-19 15,0 1-15,0 17 0,17-17 0,-17-1 16,18-17-16,-18 18 0,0 0 0,18-18 15,-1 17-15</inkml:trace>
  <inkml:trace contextRef="#ctx0" brushRef="#br1" timeOffset="160473.72">18962 14146 0,'-142'-53'15,"107"53"-15,-53 0 16,70 0-16,-17 0 0,0 0 16,17 0-16,1 0 15,-1 0-15,0 18 31,1-18-31,17 18 0,0-1 16,0 1-16,0 17 16,0-17-16,0 0 15,0 17-15,17-17 0,-17-1 0,18 1 16,-18 17-16,0-17 0,0-1 16,0 1-16,0 17 0,18 1 0,-18-19 15,0 1-15,0-1 0,0 1 0,0 0 16,0-1-16,0 1 0,0 0 15,0-1-15,0 1 32,17-18-1,1 0-15,-1 0-1,1 18 1,0-18-16,-1 0 0,1 0 15,0 0-15,-1 0 16,19 0-16,-36 17 0,17-17 0,1 0 16,-1 18-16,1-18 0,0 0 0,-1 0 15,1 0 1,-18 17-16,18-17 0</inkml:trace>
  <inkml:trace contextRef="#ctx0" brushRef="#br1" timeOffset="161324.1">19226 14270 0,'88'18'16,"-88"-1"0,0 1-1,18-18 17,0 0-17,-18-18 1,0 1-1,-18 17 32,0 0-47</inkml:trace>
  <inkml:trace contextRef="#ctx0" brushRef="#br1" timeOffset="161642.39">19332 14482 0,'0'17'16,"18"18"0,-18-17-16,0 0 15,0-1-15,0 1 16,0 0-16,0-1 0,0 1 16,0 0-16,0-1 15,0 1 1</inkml:trace>
  <inkml:trace contextRef="#ctx0" brushRef="#br1" timeOffset="162297.97">19491 14217 0,'88'-18'15,"-70"18"1,-1 0-16,1 0 15,0 0-15,-1 0 16,1 0-16,-1 0 16,-17 18-16,0 0 78,0-1-63,0 1-15,0 0 16,0-1-16,0 1 0,0-1 16,0 1-16,0 0 0,0-1 0,0 1 15,0 0-15,0-1 0,0 1 16,0 0-16,0-1 0,0 1 16,0-1-16,0 1 0,0 0 0,0-1 15,0 1-15,18 0 0,-18-1 16,18-17-16,-18 18 15,0 0-15,0-1 16,0 1 0,-18-18 31,0 0-47,1 0 15,-1 0-15,1 0 16,-1 0-1,0 0-15,1 0 0,-1 0 16,0 0 0</inkml:trace>
  <inkml:trace contextRef="#ctx0" brushRef="#br1" timeOffset="163418.91">16404 15734 0,'0'0'0,"-71"-53"0,54 88 31,17-17-31,0 0 0,0-1 0,0 1 16,0-1-16,0 1 0,17 0 15,1-1-15,-18 19 0,18-36 0,-1 17 16,1 1-16,0-18 0,-1 18 16,1-18-16,-1 17 0,1-17 0,0 0 15,-1 0-15,1 0 0,0 0 0,-1 0 16,-17-17-16,18 17 16,0-18-16,-18 0 0,17 18 15,1-17-15,-18-19 0,18 19 0,-18-1 16,0 0-16,0 1 0,0-1 15,0 1-15,0-1 0,0 0 0,0-17 16,0 17-16,0 1 0,0-1 16,0 0-16,17 18 31,1 18-15,-18 0-16,0-1 15,17 1-15,1 17 0,-18-17 0,18 0 16,-18 17-16,0 0 0,35 0 15,-35 18-15,0-17 0,0 16 16,18-16-16,-18-1 0,0 0 16,0 1-16,0-1 0,0 0 0,0 0 15,0 1-15,0-19 0,0 19 0,0-1 16,0-17-16,0-1 0,0 18 16,0-17-16,0 0 0,-18-1 0,18 1 15,-18 0-15,1-18 16,17 17-16,-18-17 0,0 0 15,1 0-15,17-17 16,-18 17 0,18-18-16,-17 0 15,17 1-15,0-1 16,0 0-16,0 1 0,0-1 16,17 18-16,-17-17 0,18-1 0,-18 0 15,17 1-15,1 17 0,-18-18 16,18 0-16,-18 1 0,17-1 15,1 18-15,-18-18 16,18 18-16</inkml:trace>
  <inkml:trace contextRef="#ctx0" brushRef="#br1" timeOffset="163852.82">17233 15893 0,'0'0'0,"-35"0"16,-53 0-1,105 0 1,1 0-16,-18-18 0,17 18 15,1 0-15,0 0 0,17 0 0,-35-18 16,35 18-16,-17 0 0,17 0 16,0 0-16,-17 0 0,0 0 15,-1 0-15,1 0 16,0 0-16,-1 0 16</inkml:trace>
  <inkml:trace contextRef="#ctx0" brushRef="#br1" timeOffset="164106.89">17321 15663 0,'-53'0'31,"53"18"-31,0 0 0,0 17 16,18-17-16,-18 17 0,0-18 0,0 1 16,35 17-16,-35 1 0,0-19 0,0 1 15,0 0-15,0 17 0,0-18 16,0 1-16,0 0 0,0-1 16,0 1-16</inkml:trace>
  <inkml:trace contextRef="#ctx0" brushRef="#br1" timeOffset="164847.07">17815 16016 0,'71'-70'31,"-71"52"-31,17-17 0,-17 17 16,0 0-16,0 1 0,0-1 0,-17 0 16,17 1-16,-18-1 0,0 1 0,18-1 15,-17 0-15,-1 18 16,18-17-16,-18 17 15,1 0-15,-1 0 16,18 17-16,0 1 0,0 0 16,-18-1-16,18 1 0,-17-1 15,17 1-15,0 17 0,0-17 0,0 0 16,0-1-16,0 1 0,0 0 0,0-1 16,0 1-16,17-18 0,-17 17 15,18-17 1,0 0-1,-1-17-15,-17-1 0,0 1 16,18-1-16,-18 0 0,18-17 16,-18 17-16,17-17 0,-17 0 15,0 17-15,0 1 0,0-19 0,0 19 16,0-19-16,0 19 0,0-19 0,0 1 16,0 18-16,0-19 0,0 19 0,0-1 15,0-17-15,0 17 0,0-17 16,0 17-16,0 0 0,0-17 0,-17 18 15,-1-1-15,18 0 0,0 1 16,0-1 0,0 36 15,0-1-31,0 1 0,0 0 0,18-1 16,-1 18-16,-17-17 0,18 35 0,-18-35 15,35 35-15,-35-18 0,0 0 0,18 0 16,0 1-16,-18 17 0,0-18 15,17 0-15,1 0 0,-18 1 0,17-1 16,-17 0-16,0 1 0,0-1 16,0-18-16,18 19 0,-18-19 0,0 1 15,0 0-15,0-1 0,0 1 16</inkml:trace>
  <inkml:trace contextRef="#ctx0" brushRef="#br1" timeOffset="165450.39">18115 15628 0,'18'53'16,"-18"-35"-1,0-1-15,17 1 0,-17 0 16,18-1-16,-1 1 16,1-18-16,0 0 15,-1 0-15,1 0 16,-18-18-16,0 1 16,0-1-16,18 18 0,-1-18 0,-17 1 15,0-1-15,0 0 0,0 1 0,0-1 16,0 0-16,0 1 0,0-1 15,0 1 1,18 17-16,0 0 16,-18 17-16,17 1 15,-17-1-15,0 1 0,0 17 16,36 1-16,-36-19 0,0 19 16,0-19-16,0 18 0,0 1 0,0-1 15,0 0-15,0 1 0,0-1 16,0 0-16,0 0 0,0 1 0,0-19 15,0 19-15,0-19 0,0 18 16,0-17-16,0 0 0,0-1 0,0 1 16,0 0-16,-18-18 15,0 0 1,18-18-16,-17 0 0,17 1 16,-18-1-16,18 0 15,-18 18-15,18-17 0,0-1 0,0 1 16,0-1-16,18 0 15,0 18-15,-18-17 0,17 17 16,-17-18-16,18 18 0,0-35 16,-1 35-16,1-18 0,-1 0 15,1 1-15,0 17 16</inkml:trace>
  <inkml:trace contextRef="#ctx0" brushRef="#br1" timeOffset="166020.34">18979 15522 0,'-35'-17'0,"-124"-19"32,124 36-32,17 0 15,1 0-15,-1 0 0,0 0 0,1 0 16,-1 0-16,0 0 0,1 0 15,17 18 1,0 0-16,0-1 16,0 19-16,0-19 15,0 1-15,0-1 0,0 1 0,0 0 16,0 17-16,35 0 0,-35-17 0,0 17 16,0-17-16,0-1 0,0 1 0,18 0 15,-18 17-15,17-17 0,-17-1 16,0 1-16,0 0 0,0-1 0,0 1 15,0-1-15,0 1 0,0 0 16,0-1-16,0 1 16,18-18-16,0 18 15,-1-18-15,19 0 16,-19 0 0,1 0-16,-1 0 0,19 0 15,-19 0-15,1 0 16,0 0-16</inkml:trace>
  <inkml:trace contextRef="#ctx0" brushRef="#br1" timeOffset="166238.78">19032 15663 0,'18'-35'15,"35"0"-15,-36 35 0,1 0 16,0 0 0,-1 0-16</inkml:trace>
  <inkml:trace contextRef="#ctx0" brushRef="#br1" timeOffset="166433.84">19173 15716 0,'0'0'0,"0"36"0,0 52 16,0-71-16,0 1 15,0 0-15,0-1 0,0 1 16</inkml:trace>
  <inkml:trace contextRef="#ctx0" brushRef="#br1" timeOffset="166940.01">19297 15558 0,'123'-53'31,"-105"53"-31,-1 0 0,1 0 15,0 0-15,-1 0 16,1 0-16,0 17 16,-18 1-1,0 0-15,0-1 16,0 1 0,17-18-16,-17 17 0,0 1 15,0 0-15,0-1 0,0 1 16,0 17-16,0-17 0,0 0 15,18-1-15,-18 1 0,0-1 0,0 1 16,0 0-16,0-1 0,0 1 0,0 0 16,0-1-16,0 1 15,0 0-15,0-1 16,0 1-16,0-1 16,-18-17 15,1 0-31,-1 0 15,-17 0-15,17 0 16,0 0-16,1 0 0,-1 0 16,1 0-16,-1 0 0,-17 0 31</inkml:trace>
  <inkml:trace contextRef="#ctx0" brushRef="#br0" timeOffset="177858.32">23989 13741 0,'-18'0'0,"-53"17"16,89-17 0,0 0-1,17 0-15,-17 0 16,17 0-16,0 0 15,-17 0-15,-1 0 0,1 0 16,17 0-16,-17 0 0,17 0 16,-17 0-16,0 0 0,-1 0 0,1 0 15,0 0-15,17-17 0,-18 17 16,1 0 0</inkml:trace>
  <inkml:trace contextRef="#ctx0" brushRef="#br0" timeOffset="178162.48">24077 13582 0,'-53'35'16,"53"-17"-1,0-1-15,18 19 16,-1-19-16,-17 1 0,0 0 0,0-1 16,18 1-16,-18 0 0,0-1 0,0 19 15,0-19-15,0 1 0,0-1 0,0 1 16,0 0-16,0-1 0,0 1 15,0 0-15,0-1 16,0 1-16</inkml:trace>
  <inkml:trace contextRef="#ctx0" brushRef="#br0" timeOffset="178605.74">24518 13476 0,'53'0'31,"-53"18"-31,17-1 0,-17 1 16,0 0-16,0-1 0,0 1 0,0 17 16,0-17-16,0-1 0,0 1 0,18 0 15,-18 17-15,0-17 0,0-1 16,0 1-16,0 0 0,0 17 0,0-17 15,18-1-15,-18 1 0,0-1 0,17 1 16,-17 0-16,0-1 0,0 1 0,0 0 16,0-1-16,0 1 15,0 0-15,0-1 0,0 1 16,0-1 0</inkml:trace>
  <inkml:trace contextRef="#ctx0" brushRef="#br0" timeOffset="181191.83">25382 13688 0,'-35'17'0,"-18"19"15,71-36 48,17 0-63,-18 0 16,1 0-16,0 0 0,17-18 15,0 18-15,-17 0 16,0 0-16,-1 0 15,1 0-15,0 0 0,-1 0 16,1 0 15</inkml:trace>
  <inkml:trace contextRef="#ctx0" brushRef="#br0" timeOffset="181527.21">25770 13511 0,'0'0'0,"0"-17"15,18 17-15,-18 17 32,0 1-32,0 0 0,0-1 15,17 19-15,-17-19 0,0 1 0,0-1 16,18 19-16,-18-1 0,0-17 16,18 17-16,-18-17 0,0-1 0,0 19 15,0-19-15,0 1 0,0-1 16,0 1-16,0 0 0,0-1 0,0 1 15,0 0-15,0-1 0</inkml:trace>
  <inkml:trace contextRef="#ctx0" brushRef="#br0" timeOffset="186976.84">26864 14975 0,'0'-17'31,"-18"-36"-31,18 70 32,0 1-17,0 0-15,0-1 0,18 1 16,-18 0-16,0-1 0,0 1 0,17 17 16,-17 1-16,0-19 15,0 1-15,0-1 0,0 19 0,0-19 16,18 1-16,-18 0 0,0 17 0,0-17 15,0-1-15,0 1 0,0-1 0,0 1 16,0 0-16,0-1 0,0 1 16,0 0-16,0-1 0,0 1 0,0 0 15,0-1 1,0 1 0</inkml:trace>
  <inkml:trace contextRef="#ctx0" brushRef="#br0" timeOffset="188365.27">27728 15205 0,'0'0'0,"-35"0"31,-18-18-31,71 18 31,-1 0-31,1 0 16,-1 0-16,1 0 0,0 0 16,-1 0-16,1 0 0,0 0 15,-1 0-15,1 0 0,0 0 0,-1 0 16,1 0-16,-1 0 0,1 0 16,0 0-1,-1 0-15</inkml:trace>
  <inkml:trace contextRef="#ctx0" brushRef="#br0" timeOffset="188716.08">28063 15011 0,'18'-36'15,"-18"54"1,0 0-16,0-1 0,0 1 0,0 0 15,18-1-15,-18 19 0,0-19 16,17 18-16,1 1 0,-18-19 0,0 19 16,0-19-16,0 19 0,0-19 0,17 1 15,-17-1-15,18 19 0,-18-19 0,0 1 16,0 17-16</inkml:trace>
  <inkml:trace contextRef="#ctx0" brushRef="#br0" timeOffset="189693.67">26899 13494 0,'-18'-18'16,"-70"0"0,71 18-16,-1 0 0,18 18 15,-18-18-15,18 18 0,-17-1 16,17 1-16,0 0 0,0-1 0,-18 19 16,18-19-16,0 18 0,0-17 0,0 17 15,0-17-15,18 35 0,-18-35 16,17 17-16,1-17 0,-18-1 15,35 1-15,-17-1 0,17 1 16,-35 0-16,35-18 0,-17 0 0,17 0 16,1 0-16,-19 0 15,-17-18-15,18 0 0,0 1 16,-18-1-16,17 1 0,1-1 0,-18-17 16,0 17-16,17-17 0,-17 17 0,0-17 15,0 17-15,0-17 0,0 17 0,0 1 16,-17-19-16,17 19 0,-35-1 15,35 0-15,-18 1 0,0-1 0,18 0 16,-17 18-16,-1 0 0,0-17 0,1 17 16,-1 0-16,0 0 0,-17 0 15</inkml:trace>
  <inkml:trace contextRef="#ctx0" brushRef="#br0" timeOffset="190190.77">27640 13511 0,'0'0'0,"0"-35"16,-35 17 0,17 36-1,-17 53-15,35-36 16,0 0-16,0 0 0,0 1 0,0-19 15,0 19-15,0-1 0,35-17 16,-35-1-16,18 19 0,-1-19 0,1 1 16,0-1-16,17 1 0,0 0 15,-17-18-15,17 0 0,0 0 16,-17 0-16,0-18 0,-1 0 0,1 1 16,-1-1-16,-17 1 0,18-19 15,0 19-15,-18-1 0,0-17 0,17-1 16,-17 19-16,-17-19 0,17 19 0,-18-1 15,0 1-15,1-19 0,-1 19 0,1-1 16,-1 0-16,0 1 0,-17 17 0,17-18 16,-17 18-16,17 0 0,1 0 0,-36 18 31</inkml:trace>
  <inkml:trace contextRef="#ctx0" brushRef="#br0" timeOffset="190996.35">24624 15187 0,'0'0'0,"-36"-18"16,-34 1-16,52 17 15,1 17-15,-1 1 0,18 0 16,0 17-16,-18 0 0,18-17 16,0 35-16,0-36 0,0 19 0,0-1 15,18 0-15,-18-17 0,0 17 0,0-17 16,35 17-16,-35-17 0,18-18 0,-1 17 16,1 1-16,0-18 0,-1 0 15,1 0-15,0 0 0,-1 0 0,1 0 16,0-18-16,-1 1 0,-17-1 0,18 1 15,0-19-15,-18 19 0,17-19 0,-17 19 16,18-19-16,-18 19 0,0-19 16,0 1-16,-35 0 0,35 17 0,-18-17 15,0 17-15,1 1 0,-1-1 0,0 0 16,1 1-16,-1-1 0,0 1 0,1-1 16,-1 18-16,0 0 0,1 0 0,-1 0 31</inkml:trace>
  <inkml:trace contextRef="#ctx0" brushRef="#br0" timeOffset="191486.83">25259 15187 0,'35'-35'16,"-35"52"-1,0 1-15,0 0 0,-18 17 16,18-17-16,-17 17 0,17 0 0,0 0 16,0-17-16,35 17 0,-35 18 0,18-35 15,-1 0-15,1-1 0,-1 19 16,1-36-16,0 17 0,17 1 0,0-18 16,-17 17-16,17-17 0,-17 0 15,0-17-15,-1 17 0,1-18 16,-1 1-16,1-1 0,0-17 0,-1 17 0,-17 0 15,0-17-15,0 0 0,0-1 16,0 1-16,0 18 0,-17-36 0,17 17 16,-36 19-16,19-19 0,-1 19 0,1-1 15,-19-17-15,19 17 0,-1 18 16,-17 0-16,17-17 0,-17 17 0,17 0 16,-17 17-16,0-17 0,17 18 0,-17 0 15,17-1-15</inkml:trace>
  <inkml:trace contextRef="#ctx0" brushRef="#br0" timeOffset="197156.06">27499 6668 0,'-35'-18'0,"-1"0"16,-52 1-16,70 17 15,1 0-15,-1 0 16,18 17-16,-17-17 16,-1 18-16,0 0 0,1-18 15,-1 35-15,18-18 0,-35 1 16,35 17-16,-18-17 0,18 0 0,-18 17 16,1 0-16,17-17 0,0-1 0,0 19 15,-18-19-15,18 1 0,0 17 0,0-17 16,0 0-16,0-1 0,0 1 15,0 17-15,0-17 0,18-1 16,-18 1-16,0 0 0,17-1 0,1 1 16,0 0-16,-1-1 15,1 1-15,0-18 0,-1 17 0,1-17 16,17 18-16,-17 0 0,-1-18 0,1 0 16,17 17-16,1-17 0,-19 0 0,19 18 15,-19-18-15,18 0 0,-17 18 0,0-18 16,17 0-16,-17 0 0,17 0 15,0 0-15,-17 0 0,17 17 0,-17-17 16,-1 0-16,1 0 0,17 0 0,1 0 16,-19 0-16,18 0 15,1 0-15,-19 0 0,1 0 16,0 0-16,17 0 16,-17 0-1,-1 0-15,1 0 16,0 0-1,-1 0-15</inkml:trace>
  <inkml:trace contextRef="#ctx0" brushRef="#br0" timeOffset="197576.99">27940 7232 0,'-71'0'32,"89"0"-17,-1 0-15,-17 18 0,18-18 16,0 17-16,-1-17 0,-17 18 0,0-1 15,36-17-15,-36 18 0,17-18 0,1 18 16,0-18-16,-18 17 16,17 1-16,1-18 0,-18 18 31,0-1 16,0 1-32,0 0 1,-35-1-16,35 1 16,-18-18-16,0 18 0,1-1 0,-1 1 15,-17 17-15,-1-35 16,1 18-16</inkml:trace>
  <inkml:trace contextRef="#ctx0" brushRef="#br2" timeOffset="203811.96">28875 7126 0,'-71'-35'47,"53"17"-32,1 18-15,-1 0 16,1-17-16,-1 17 16,0 0-16,-17 0 15,17 0-15,1 0 0,-1 0 16,0 0-16,1 0 0,-1 17 15,1-17 1,-1 18-16,18-1 16,0 19-16,-18-19 0,18 1 0,0 0 15,0-1-15,0 1 0,0 0 0,0-1 16,0 18-16,0-17 0,0 0 0,0-1 16,0 19-16,0-19 0,0 1 15,0 0-15,0-1 0,0 1 0,0 0 16,0-1-16,-17-17 0,17 18 0,0-1 15,0 1-15,-18 0 0,0-1 16,1 1-16,17 0 16,-36-18-16,19 17 0</inkml:trace>
  <inkml:trace contextRef="#ctx0" brushRef="#br2" timeOffset="204012">28257 7444 0,'0'-18'31,"88"-17"-31,-52 35 0,-19 0 16,19 0-16,-1 0 15,-17 0-15,-1 0 16</inkml:trace>
  <inkml:trace contextRef="#ctx0" brushRef="#br2" timeOffset="204337.83">28751 7338 0,'0'17'15,"-35"72"1,35-54-16,0-17 16,0-1-16,0 1 0,0-1 15,18 1-15,-1-18 0,-17 18 0,18-18 16,-1 0-16,19 0 16,-19 0-16,1 0 0,0 0 0,-1-18 15,1 0-15,0 1 0,-18-1 16,0 1-16,17 17 0,-17-18 15,0 0-15,0 1 0,0-1 16,-17 18-16,-1 0 16,0 0-16,1 0 0,-1 0 0,0 0 15,1 0-15,-19 0 0</inkml:trace>
  <inkml:trace contextRef="#ctx0" brushRef="#br2" timeOffset="204901.44">29192 7250 0,'71'-36'15,"-89"54"1,0-18-16,18 18 0,-17-1 15,-1-17-15,18 18 0,0-1 16,-18-17-16,18 18 0,-17 0 16,-1-1-16,18 1 15,0 0-15,0-1 0,0 1 0,0 0 16,0-1-16,0 1 16,0 0-16,0-1 0,0 1 15,0-1-15,0 1 16,0 0-16,0-1 15,0 1-15,0 0 16,0-1 0,0-34 46,0-1-46,0 0-16,-17 18 15,17-17-15,0-1 0,-18 0 16,18 1-16,0-1 0,0 1 16,18 17-1,-1-18-15,1 0 0,-1 1 16,1 17-16,-18-18 0,35 18 0,1-18 16,-19 18-16,19-17 15,-19 17-15,1-18 16,0 18-16,-1-18 15,1 18-15</inkml:trace>
  <inkml:trace contextRef="#ctx0" brushRef="#br2" timeOffset="205264.73">29810 7197 0,'-53'-36'31,"35"54"-31,0-18 16,1 35-16,17-17 0,-36 0 0,36-1 16,-17 36-16,17-35 0,-18 17 0,18-17 15,0-1-15,0 19 0,0-19 0,0 19 16,0-19-16,0 1 0,0-1 0,0 1 16,0 0-16,0-1 0,18-17 15,-1 18-15,-17 0 0,18-18 16,0 17-16,-1-17 15</inkml:trace>
  <inkml:trace contextRef="#ctx0" brushRef="#br2" timeOffset="205569.41">30039 7320 0,'35'-53'15,"-17"53"17,-1 0-17,-34 0 32,-1 0-47,0 0 16,1 18-1</inkml:trace>
  <inkml:trace contextRef="#ctx0" brushRef="#br2" timeOffset="205841.84">30109 7426 0,'0'0'0,"0"18"15,0 17-15,0 18 0,0-36 16,0 1-16,0 0 0,0-1 15,0 1-15,0 0 0,0-1 16,0 1 0,0 0-16,0-1 15</inkml:trace>
  <inkml:trace contextRef="#ctx0" brushRef="#br2" timeOffset="206358.01">30815 7355 0,'-88'-17'31,"88"34"-31,0 1 0,-18 0 16,0-1-16,18 1 0,0 0 0,0 17 16,0-17-16,0-1 15,0 1-15,0-1 0,0 1 0,18 0 16,0-18-16,-1 17 0,1-17 16,0 0-16,-1 0 0,1 0 15,17 0-15,-17 0 0,-18-17 16,17-1-16,1 18 0,-18-35 15,18 17-15,-18 1 0,0-1 16,0 0-16,0 1 0,0-1 16,0 0-16,-18 18 0,18-17 0,-18 17 15,1-18-15,-1 0 16,-17 18-16,35-17 16,-18 17-16</inkml:trace>
  <inkml:trace contextRef="#ctx0" brushRef="#br2" timeOffset="206738.03">31203 7408 0,'53'0'32,"-53"-17"-32,0-1 0,0 0 15,18 18-15,-1-17 0,1 17 16,-18-18 0,17 18-1,1 0-15,-18 18 0,0-1 16,0 1-16,0 0 0,18-18 15,-1 0-15,-17 17 0,18-17 16,0 0-16,-1 0 16,19 0-16,-19 0 15,-17-17-15,18-1 16,-1 18-16,-17-18 0,18 18 16,0-17-16</inkml:trace>
  <inkml:trace contextRef="#ctx0" brushRef="#br2" timeOffset="207900.78">31873 7232 0,'-88'0'31,"88"-18"-15,18 18-16,-1 0 15,1 0-15,-18-17 0,35 17 16,-17 0-16,0 0 16,-1 0-16,1 0 0,-1 0 15,19 0-15,-19 0 16,1 0-16,0 0 16,-18 17-16,0 1 15,0 0-15,0-1 16,-36 1-16,36-1 0,0 1 0,-17-18 15,17 18-15,-36-18 0,36 17 16,-35 1-16,18-18 16,17 18-16,-18-18 15,18-18 17,18 18-17,-1-18-15,18 18 16,-17 0-16,0 0 0,-1 0 15,19 0-15,-19 0 16,1 0-16,0 0 0,-1 18 16,-17 0-1,0-1-15,0 1 16,-17 0-16,-1-1 16,18 1-16,-18-18 0,1 18 0,-1-18 15,0 17-15,1 1 16,-1-18-1</inkml:trace>
  <inkml:trace contextRef="#ctx0" brushRef="#br2" timeOffset="208380.05">32473 7091 0,'-18'-18'31,"36"18"-16,0 0-15,-18 18 0,17-18 16,1 17 0,0 19-16,-1-19 0,1 1 0,-18 17 15,0-17-15,17 17 0,1-17 0,-18 17 16,0-17-16,0 17 0,18 0 0,-18 1 16,0-19-16,0 19 15,0-19-15,-18 1 0,18-1 16,-18 1-16,1 0 0</inkml:trace>
  <inkml:trace contextRef="#ctx0" brushRef="#br2" timeOffset="210541.46">29104 8378 0,'18'-17'16,"34"-18"-1,-52 17-15,53-17 16,-53 17-16,36 0 0,-19 18 0,19-17 15,-1 17-15,-35-18 0,18 18 16,-1 0-16,1 0 0,-18 18 16,0-1-1,0 1 1,0 0-16,-18-1 0,1 19 0,17-19 16,-18 1-16,0-1 0,1 1 15,17 0-15,-18-18 0,0 17 0,18 1 16,-17-18-16,-1 0 15,0 18-15</inkml:trace>
  <inkml:trace contextRef="#ctx0" brushRef="#br2" timeOffset="210776.76">29492 8220 0,'0'-36'32,"0"54"-32,-18 0 15,1-1-15,17 1 0,0 17 16,0-17-16,0 17 0,-18-17 0,18-1 16,0 1-16,0 0 15,0-1-15,18 1 0,17 0 16,-17-18-1,-1 0-15,1 0 0</inkml:trace>
  <inkml:trace contextRef="#ctx0" brushRef="#br2" timeOffset="211061.3">29845 8273 0,'17'-36'16,"19"19"-16,-1 17 15,-17 0-15,-1 0 0,1 0 16,0 0-16,-1 0 0,1 0 0,-1 0 15,1-18-15,0 18 16,-1 0-16,1 0 16</inkml:trace>
  <inkml:trace contextRef="#ctx0" brushRef="#br2" timeOffset="211556.2">29951 8343 0,'-53'35'16,"70"-35"15,1 0-31,17 0 16,-17 0 0,0 0-16,-1 0 0,1 0 15,-1 0-15,1 0 0,0 0 16,-1 0-16,1 0 15,0 0-15,-1 0 16</inkml:trace>
  <inkml:trace contextRef="#ctx0" brushRef="#br2" timeOffset="214117.97">28046 8237 0,'0'-53'31,"-53"18"-31,53 53 31,0-1-31,0 1 0,0 0 16,0-1-16,0 19 0,0 17 16,0-18-16,0-18 15,0 19-15,0-19 16,-18 1-16,18 0 0,0-1 15,0-34 17,0-1-17,0 0-15,0 1 16,18-1-16,-18 0 0,0 1 0,17-1 16,1 1-1,0-1-15,17-35 0,-35 35 16,35 1-16,-17-1 0,-1 0 15,1 18-15,0 0 16,-1 0-16,-17 18 0,18 0 16,-18-1-16,0 19 0,0-19 0,0 19 15,0-19-15,0 1 0,0-1 16,0 19-16,0-19 0,0 1 0,0 0 16,0-1-16,0 1 15</inkml:trace>
  <inkml:trace contextRef="#ctx0" brushRef="#br2" timeOffset="214539.05">28257 8396 0,'71'-18'31,"-54"18"-31,1 18 15,0-18-15,-1 0 16,19 0-16,-19 0 16,1-18-16,0 18 0,-18-17 15,17 17-15,1-18 16,-18 1 0,0-1-1,0-17-15,-18 17 0,1 18 0,17-18 16,-18 18-16,0-17 15,1 17-15,-1 0 16,0 17-16,1 19 16,-19-1-16,36-17 15,0-1-15,0 1 0,0-1 0,0 1 16,0 0-16,0-1 0,0 1 16,36 0-16,-19-1 15,1-17-15,0 0 16,17 0-16,-17 0 15,-1 0-15,1 0 0</inkml:trace>
  <inkml:trace contextRef="#ctx0" brushRef="#br2" timeOffset="-214716.11">28910 8273 0,'-18'17'31,"1"1"-31,17 0 0,-18-1 16,0 1-16,18-1 0,-17 1 15,-1 0-15,0-1 0,18 1 16,-17-18-16,-1 0 0,18 18 15</inkml:trace>
  <inkml:trace contextRef="#ctx0" brushRef="#br2" timeOffset="-214478.99">28734 8255 0,'0'18'31,"17"-1"-31,1 19 0,-1-19 16,1 1-16,17-1 0,1 19 16,-1-19-16,-17 1 0,-18 0 15,35-18-15,-35 17 0,17-17 0,1 18 16,0 0-16</inkml:trace>
  <inkml:trace contextRef="#ctx0" brushRef="#br2" timeOffset="-212867.22">28610 8220 0,'-35'-36'31,"-36"1"-15,54 35-16,-1 18 47,18-1-47,0 1 15,0 0-15,0-1 0,0 1 16,0 0-16,18-1 0,-18 1 16,0 17-16,17-17 0,1-18 0,-18 17 15,18 1-15,-1 0 0,-17-1 16,18-17-16,-18 18 16,17-18-1,1 0 1,-18-18-1,18 18-15,-18-17 16,17 17-16,-17-18 0,18 18 0,-18-18 16,0 1-16,18 17 0,-1 0 0,-17-18 15,18 1-15,-18-1 16,18-17-16,-18 17 16,0 0-16,17 18 15,1 18 16,-1 0-15,-17-1-16,0 19 0,0-19 16,0 1-16,18-1 0,0 1 15,-18 0-15,0-1 0,17-17 0,-17 18 16,0 0-16,18-18 0,0 17 16,-1-17 15,1-17-31,0 17 0,-18-18 15,17 0-15,1 18 0,-18-17 16,0-1-16,17 0 0,-17 1 16,18 17-16,-18-18 0,18 18 15,-18-17-15,0-19 0,0 19 16,0-1-16,0 0 0,17 1 16,1-1-16,-18 0 15</inkml:trace>
  <inkml:trace contextRef="#ctx0" brushRef="#br2" timeOffset="-211428.85">30868 8308 0,'35'-53'31,"-35"35"-15,0 1-16,0-1 16,-18 0-16,1 18 0,17-17 0,-18-1 15,1 18 1,-1 0-16,-17 0 0,17 0 15,0 18-15,1-18 16,17 17-16,-18 1 0,0 0 0,18-1 16,0 1-16,-17 17 0,17-17 0,0 0 15,0-1-15,0 1 0,0-1 16,0 1-16,0 0 16,17-18-16,1 0 15,0 0-15,-1 0 16,1 0-16,0-18 15,-18 0-15,35 18 0,-35-17 16,18 17-16,-1-18 0,-17 1 16,18 17-16,-18-36 0,0 19 15,17-1-15,1 0 0,-18 1 0,0-1 16,0-17-16,18 17 0,-18 1 16,0-1-16,0 0 0,0-17 0,0 17 15,0 1-15,0-1 0,0 0 16,0 1-16,0-1 0,0 1 0,-18 17 15,18-18-15,0 0 16,0 1-16,-18 17 16,18 17-1,0 1 1,-17 0-16,17-1 16,0 18-16,0-17 0,0 0 0,0-1 15,0 1-15,0 17 0,0-17 0,0 0 16,0-1-16,0 1 0,0-1 0,0 1 15,0 0-15,0-1 16,0 1-16,0 0 0,0-1 16,0 19-16,0-19 0</inkml:trace>
  <inkml:trace contextRef="#ctx0" brushRef="#br2" timeOffset="-211125.23">30974 8184 0,'17'-35'15,"36"18"-15,18-19 16,-54 36-16,1 0 15,0 0-15,-1 0 0,-17 18 16,0 0-16,0-1 0,0 1 16,0-1-16,-17 1 15,17 0-15,-18-1 0,0 1 16,18 0-16,-17-1 0,17 19 0,-18-36 16,1 17-16,17 1 0,-18-18 15,0 0-15</inkml:trace>
  <inkml:trace contextRef="#ctx0" brushRef="#br2" timeOffset="-210857.26">31221 8149 0,'0'0'16,"17"-17"-1,-17 34-15,-17 1 16,17-1-16,0 1 0,0 0 16,0-1-16,0 1 15,0 17-15,0-17 0,0 17 0,17-35 16,1 18-16,-18-1 16,18-17-16,-1 0 0,1 18 0,-1-18 15,1 0-15,0 0 16,-1 0-16</inkml:trace>
  <inkml:trace contextRef="#ctx0" brushRef="#br2" timeOffset="-210381.77">31732 8096 0,'0'-17'0,"-35"-19"15,0 36 1,17 0-16,0 0 16,1 0-16,-1 0 15,0 0-15,18 18 16,-17-18-16,17 18 15,-18-18-15,18 17 0,0 1 16,0 0-16,0-1 16,0 1-16,0-1 0,0 1 0,0 0 15,0-1-15,0 1 16,0 0-16,0 17 0,0 0 16,18-17-16,-18-1 0,0 1 15,0 0-15,17-18 0,-17 17 16,0 1-1,18-18 1,0 0-16,-1 0 16,1 0-1,0 0-15,-1 0 16,1 0-16,-1 0 31,1 0-31</inkml:trace>
  <inkml:trace contextRef="#ctx0" brushRef="#br2" timeOffset="-210154.02">31838 8149 0,'71'-53'32,"-54"53"-32,1 0 15,-1 0-15</inkml:trace>
  <inkml:trace contextRef="#ctx0" brushRef="#br2" timeOffset="-209936.73">31961 8237 0,'0'36'16,"0"-19"-16,0 54 0,0-54 15,0 1-15,0 0 16,0-1-16</inkml:trace>
  <inkml:trace contextRef="#ctx0" brushRef="#br2" timeOffset="-209497.5">32050 8149 0,'35'-17'15,"18"-19"1,-36 36-16,1 0 0,0 0 15,-1 0 1,1 18 0,-18 0-16,0-1 15,0 1 1,0-1-16,18 1 16,-1 0-16,-17-1 15,0 1-15,0 0 0,0-1 0,0 1 16,0 17-16,0-17 15,0-1 1,0 1 0,0 0-1,-17-18-15,-1 0 0,-17 17 16,17-17 0,-17 0-16,17 0 15,1 0-15</inkml:trace>
  <inkml:trace contextRef="#ctx0" brushRef="#br2" timeOffset="-209188.79">32455 8237 0,'89'-17'16,"-72"17"-1,1 0-15,-1-18 16,1 18-16,0 0 0,-1 0 15,1 0-15,0-18 0,-1 18 16,1 0-16</inkml:trace>
  <inkml:trace contextRef="#ctx0" brushRef="#br2" timeOffset="-208941.4">32632 8079 0,'-53'35'16,"53"-17"-16,0-1 15,0 1-15,0-1 0,0 1 0,0 0 16,0-1-16,0 1 0,0 0 15,0 17-15,0 0 0,0-17 16,0-1-16,0 1 16</inkml:trace>
  <inkml:trace contextRef="#ctx0" brushRef="#br2" timeOffset="-208589.84">32755 8167 0,'35'-18'0,"54"-52"15,-72 52 1,1 18-16,0 0 0,17-18 15,-18 18-15,19 0 0,-19 0 16,1 0-16,0 0 0,-18 18 16,0 0-1,0-1-15,0 1 16,0 0-16,0-1 0,-18 1 0,0-1 16,1-17-16,17 18 0,-36 0 0,36-1 15,-17 1-15,-1 0 0,1-1 16,-1 1-16,0 0 0,18-1 15,-17-17-15</inkml:trace>
  <inkml:trace contextRef="#ctx0" brushRef="#br2" timeOffset="-208299.21">33196 7990 0,'-35'53'16,"35"-35"-16,-18 0 16,18-1-16,-17 19 0,-1-19 15,18 1-15,0-1 0,0 1 16,0 17-16,0-17 0,0 0 0,0-1 15,0 1-15,18 0 0,-1-1 0,1-17 16,-18 18-16,18-18 0,-1 0 16,1 0-16,-1 0 15,1 0-15,0 0 0</inkml:trace>
  <inkml:trace contextRef="#ctx0" brushRef="#br2" timeOffset="-204953.01">28134 8925 0,'-18'-17'31,"-17"-36"-15,35 70-1,0 1 1,0 0 0,0-1-16,0 19 0,0-19 0,0 1 15,0 17-15,0-17 0,0-1 0,0 1 16,0 0-16,0-1 0,0 1 15,0 0-15,0-1 16,0 1 0,0-36 31,0 1-47,0-1 0,0 0 15,0 1-15,0-1 0,0 0 16,0 1-16,18 17 0,-18-18 0,17 0 15,-17 1-15,0-1 0,18 1 0,-18-1 16,0 0-16,17 18 16,1 0-16,0 0 31,-1 53-15,-17-35-16,0-1 0,18 1 0,-18 0 15,0-1-15,0 1 0,0 0 16,0-1-16,0 1 15,0 0-15,0-1 0,0 1 16</inkml:trace>
  <inkml:trace contextRef="#ctx0" brushRef="#br2" timeOffset="-204512.06">28222 9137 0,'88'-18'31,"-70"18"-15,-1 0-16,19 0 15,-19-17-15,1 17 16,0-18-16,-18 0 16,17 18-16,-17-17 15,18 17-15,-18-18 0,0 0 16,0 1-16,0-1 15,0 1-15,0-1 16,-18 18-16,18-18 0,-17 18 16,-1 0-16,0 0 15,1 18 1,17 0-16,-36-18 0,36 17 0,0 1 16,0-1-16,0 1 0,-17 0 0,17-1 15,0 1-15,0 0 0,0-1 16,17 1-16,-17 0 15,18-1-15,0-17 0,-1 0 16,1 0 0,0 0-16,-1 0 15,1 0-15,0 0 16,-1 0-16,1 0 16,-18-17-16,18-1 0</inkml:trace>
  <inkml:trace contextRef="#ctx0" brushRef="#br2" timeOffset="-204055.92">28575 8996 0,'17'17'32,"-17"1"-32,18 0 15,-18-1-15,0 1 16,18 0-16,-1-18 15,1 0-15,-18 17 0,18-17 16,-1 0 0,1 0-1,0 0-15,-18-17 0,0-1 16,17 18-16,-17-18 0,0 1 16,0-1-16,0 0 15,0 1-15,0-1 0,0 1 16,0 34 15,0 1-31,18-1 0,-18 1 16,17 0-16,-17-1 15,0 1-15,18-18 0,0 0 16,-18 18-16,17-18 0,1 0 16,0 0-16,-1 0 15,1-18-15,0 0 16,-18 1-16,0-1 15,0 0-15,0 1 16,0-1-16</inkml:trace>
  <inkml:trace contextRef="#ctx0" brushRef="#br2" timeOffset="-203267">29104 8855 0,'88'35'31,"-88"-17"-31,0-1 0,18-17 15,-1 0-15,-17 18 0,36-18 0,-19 0 16,1 0 0,0 0-16,17 0 0,-35-18 15,18 18-15,-18-17 0,17-1 16,1 18-16,-18-18 0,17 1 16,1-1-16,0 0 15,-18 1-15,0-1 0,0 1 16,17 17 15,-17 17 32,0 1-32,0-1 16,0 1-32,-17-18-15,17 18 0,-18-1 16,0 1-16,1-18 0,17 18 16,0-1-16,-18 1 15,1-18-15,17 18 16,-18-1-1,0-17-15,1 0 16,17 18 47,0-1-63,0 1 15,0 0 1,0-1-16,17 1 15,1 0-15,-18-1 16,0 1-16,18-18 0,-18 35 0,0-17 16,17 0-16,1-1 15,-18 1 1,0-1-16</inkml:trace>
  <inkml:trace contextRef="#ctx0" brushRef="#br2" timeOffset="-202902.49">29933 8978 0,'0'-17'16,"18"17"15,-1 0-31,1 0 0,0 0 0,-1 0 15,18 0-15,-17 0 0,0 0 16,-1 0-16,19-18 0,-19 18 0,19 0 16,-1 0-16,-18 0 15,1 0 1</inkml:trace>
  <inkml:trace contextRef="#ctx0" brushRef="#br2" timeOffset="-202657.91">30021 9049 0,'0'0'0,"-35"35"16,53-35-16,-1 0 15,1 0-15,-1 0 0,1 0 16,0 0-16,-1 0 0,1 0 0,0 0 0,-1 0 16,19 0-16,-19 0 15,1 0-15,-1 0 16</inkml:trace>
  <inkml:trace contextRef="#ctx0" brushRef="#br2" timeOffset="-201906.19">30780 9066 0,'35'36'31,"-35"-54"-31,0 0 16,0 1-16,0-1 16,0 0-16,0 1 0,0-1 15,0 1-15,-18-1 16,1 18-16,17-18 0,-18 18 15,0 0-15,1 0 0,-1 18 16,0-18-16,18 18 16,0-1-16,0 1 0,-17-1 0,17 1 15,0 0-15,0-1 16,0 1-16,0 0 0,0-1 16,17 1-1,1-18 1,0 0-1,-1 0-15,1-18 16,0 1-16,-18-1 0,17 18 16,1-18-16,-18 1 0,0-1 0,18 0 15,-1 1-15,-17-1 0,0 1 16,0-1-16,0 0 0,0 1 16,0-1-16,0 0 15,0 1-15,0-1 16,0 0-16,0 1 15,0-1-15,0 1 16,0-1-16,0 0 16,0 1-1,0 34 17,0 1-32,18-18 0,-18 18 15,0-1-15,0 1 0,0-1 16,0 1-16,0 17 0,0-17 0,0 17 15,0-17-15,0 0 0,0 34 16,0-34-16,17 0 0,-17-1 0,0 1 16,0 0-16,0-1 0,18 1 15,-18 0-15,0-1 16</inkml:trace>
  <inkml:trace contextRef="#ctx0" brushRef="#br2" timeOffset="-201251.79">31132 8908 0,'0'17'31,"0"1"-31,0 0 16,18-1-16,0 1 16,-18-1-16,17 1 0,1-18 15,-18 18-15,18-18 0,-1 0 16,1 0 0,-18-18-16,18 18 0,-1-18 15,-17 1-15,18-1 0,-18 1 16,0-1-16,0 0 0,0 1 15,0-1-15,0 0 0,0 1 16,0-1-16,0 36 47,0-1-47,0 1 0,0 0 16,0-1-16,17 1 0,-17 0 0,18-1 15,-18 18-15,0-17 0,0 0 16,0-1-16,0 1 0,0 0 0,0-1 15,0 19-15,0-19 0,0 1 0,0 0 16,0-1-16,0 1 0,0-1 0,0 1 16,0 0-16,0-1 15,0 1-15,0 0 16,-18-18 0,1 0-16,17-18 15,0 0-15,-18 18 0,18-17 0,0-1 16,-17 0-16,17 1 15,0-1-15,0 1 16,0-1 0,17 18-16,-17-18 15,18 18-15,-1 0 16,1 0-16,-18-17 0,18 17 16,-1 0-16,1-18 15</inkml:trace>
  <inkml:trace contextRef="#ctx0" brushRef="#br2" timeOffset="-200839.89">31714 8925 0,'-17'-70'31,"-1"70"-15,1 0-1,-1 17 17,18 1-32,0 0 15,-18-1-15,1 1 0,17 0 16,0-1-16,0 1 0,0-1 0,0 1 15,0 0-15,0-1 0,0 1 16,0 0 0,0-1-1,17-17-15,1 18 16,0-18-16,-1 0 16,1 0-1,-1 0 1,1 0-16,0 0 15</inkml:trace>
  <inkml:trace contextRef="#ctx0" brushRef="#br2" timeOffset="-200616.11">31891 8890 0,'18'-18'0,"34"-17"31,-34 35-31,0 0 16,-1 0-1</inkml:trace>
  <inkml:trace contextRef="#ctx0" brushRef="#br2" timeOffset="-200436.11">32014 8925 0,'0'0'0,"0"36"0,-17 69 31,17-87-31,0 0 0,0-1 16,17 1-16,-17 0 16</inkml:trace>
  <inkml:trace contextRef="#ctx0" brushRef="#br2" timeOffset="-200012.84">32138 8872 0,'53'-53'32,"-36"53"-17,1 0-15,0 0 16,-1 0-1,1 18 17,-18 0-32,0-1 15,0 1-15,0 0 0,0-1 0,0 1 16,0 0-16,0-1 0,0 1 16,18-1-16,-18 1 0,17 0 15,-17-1-15,0 1 0,0 0 16,0-1-1,0 1 1,-17-18 15,-1 0-31,0 0 16,1 18 0,-1-18-16,18 17 15</inkml:trace>
  <inkml:trace contextRef="#ctx0" brushRef="#br2" timeOffset="-199639.5">32579 9084 0,'-35'-18'31,"35"1"-31,17 17 16,1 0-1,17 0-15,-17 0 16,-1-18-16,1 18 0,17 0 16,-17 0-16,0 0 0,-1 0 15,1 0 1,-18-18-16,17 18 0</inkml:trace>
  <inkml:trace contextRef="#ctx0" brushRef="#br2" timeOffset="-199400.87">32702 8890 0,'-70'18'16,"70"-1"-1,0 1-15,0 0 0,0-1 0,0 1 16,0-1-16,0 1 0,0 0 0,0-1 16,17 1-16,1-18 0,-18 18 0,0-1 15,0 1-15,35-18 0,-35 18 16,0-1-16,18-17 0,-18 18 16</inkml:trace>
  <inkml:trace contextRef="#ctx0" brushRef="#br2" timeOffset="-198656.69">32984 8767 0,'36'0'16,"-36"17"-16,0 1 0,17-18 0,-17 17 16,18 1-16,-18 0 0,18-1 15,17 1 1,-17-18 0,-1 0-16,1 0 0,-18-18 15,18 18-15,-1-17 16,-17-1-16,0 0 0,18 1 0,-1 17 15,-17-18-15,18 18 0,-18-17 0,0-1 16,18 0-16,-18 1 16,0-1-16,0 0 15,17 18 17,-17 18-17,0 0 1,0-1-16,0 1 0,0 0 0,0-1 15,0 1-15,0 17 0,0-17 16,18-1-16,0 1 0,-18 17 0,17-17 16,-17 0-16,0-1 0,0 18 15,18-17-15,0 0 0,-18 17 0,0-17 16,0-1-16,0 1 0,17 0 0,-17-1 16,0 1-16,0 0 0,0-1 0,0 1 15,0-1 1,0 1-16,-17-18 15,-1-18 1,0 18-16,18-17 0,-17-1 0,-1 18 16,18-17-16,-18 17 0,18-18 15,0 0-15,-17 18 0,17-17 0,-18-1 16,18 0-16,0 1 16,0-1-1,18 18 1,-1 0-16,1 0 0,0 0 15,-1-18-15,19 18 0,-1 0 16,-18 0-16,1 0 16,0 0-16,17 0 15,-17 0-15</inkml:trace>
  <inkml:trace contextRef="#ctx0" brushRef="#br2" timeOffset="-195458.41">28028 7514 0,'0'-17'0,"18"-36"32,-36 53-32,0 0 15,1 0-15,-1 0 0,0 0 16,1 0-16,-19 0 15,1 0-15,18 17 16,-19-17-16,36 18 0,-35-18 0,17 18 16,1-18-16,-1 17 0,-17 1 0,0-1 15,17 1-15,0 0 16,1-18-16,-1 17 0,0 1 0,1 0 16,-1-18-16,0 17 0,1 1 0,-1 0 15,1 17-15,-1-18 0,0 1 0,1 17 16,-1-17-16,0 17 0,1-17 15,-1 17-15,18 1 0,-18-19 0,-17 18 0,35-17 16,0 0-16,-17 17 0,17-17 16,-18-1-16,18 19 0,0-19 0,0 18 15,-18 1-15,18-19 0,0 19 16,0-1-16,0 18 0,0-18 16,0 0-16,0-17 0,18 17 0,-18-17 15,0 17-15,18-17 0,-1 17 16,-17-17-16,18-1 0,-1 19 0,1-19 15,-18 1-15,35 0 0,-35 17 0,18-17 16,0-1-16,-1 1 0,19 17 16,-36-17-16,35-1 0,-18-17 15,19 18-15,-36 0 0,35-1 0,-17 1 16,17-18-16,-17 18 0,-1-1 0,1-17 16,17 18-16,-17-1 0,17-17 0,-35 18 15,35-18-15,-35 18 0,36-18 0,-19 0 16,1 17-16,-1-17 15,-17 18 1</inkml:trace>
  <inkml:trace contextRef="#ctx0" brushRef="#br2" timeOffset="-183368.81">12876 4939 0,'0'0'0,"0"-35"0,0-1 15,-17 1-15,-1 17 0,-53-52 16,54 52-16,-1 1 16,18-1-16,-35 0 0,17 1 15,18-1-15,-17 18 0,-1-18 0,0 1 16,1 17-16,-1-18 0,0 18 0,1 0 16,-1 0-16,0 0 0,1 0 0,-1 0 15,0 18-15,1 17 0,-1-17 16,1 17-16,-19 18 0,36-18 0,-17 0 15,17 1-15,-18-1 0,18 0 0,0 1 16,0 16-16,0-34 0,0 0 0,0 17 16,18-17-16,-1-1 0,-17 1 15,18-18-15,0 18 0,-1-18 0,18 0 16,1 0-16,-19-18 0,19 0 16,-19 1-16,19-1 0,-1-17 15,-35-1-15,35 1 0,-35 0 0,18 0 16,-18-1-16,0 1 0,0 0 0,0-1 15,0-16-15,-18 16 0,18 1 0,-17-18 16,-1 18-16,18 0 0,0-18 0,0 35 16,-35-17-16,35-1 0,0 19 0,0-1 15,0-17-15,-18 17 0,18 1 16,0-1-16,0 0 0,0 1 16,0 34-1,0 1 1,0 0-16,0 17 0,0-17 15,0 17-15,18 18 0,-18-18 0,0 0 16,0 1-16,17-1 0,1 18 0,-18-18 16,0 18-16,35-18 0,-35 0 0,18 1 15,-18-1-15,0 0 0,35 1 16,-35-19-16,0 1 0,0 17 0,18-17 16,-1-1-16,-17 1 0,0 0 0,0-1 15,0 1-15</inkml:trace>
  <inkml:trace contextRef="#ctx0" brushRef="#br2" timeOffset="-182984.55">13352 4163 0,'0'0'15,"-17"-35"-15,-36-18 16,-18 17-16,54 36 16,-1 18-16,-17 0 0,35-1 15,-18 1-15,18 17 16,-35-17-16,35-1 0,0 19 0,-18-1 15,18-17-15,-17 17 0,17 0 0,0 0 16,0-17-16,0 35 0,0-18 0,0 1 16,35-1-16,-35 0 0,0 0 0,17 1 15,1 17-15,0-18 0,-18 0 16,17 0-16,-17-17 0,18 35 0,0-35 16,-1 17-16,1-17 0,-18-1 0,0 18 15,18-17-15,-1 0 0,-17-1 16,0 1-16,0 0 15</inkml:trace>
  <inkml:trace contextRef="#ctx0" brushRef="#br2" timeOffset="-182770.5">13053 4868 0,'-18'-35'16,"0"0"-16,54 17 16,-19 18-16,1-18 0,17 18 0,-17-17 15,17-1-15,18 1 0,-18 17 16,-17-18-16,17 18 0,-17 0 16,-1-18-16,19 18 0</inkml:trace>
  <inkml:trace contextRef="#ctx0" brushRef="#br2" timeOffset="-182407.69">13758 4463 0,'0'0'0,"-88"-18"31,88 36-31,-18-18 0,-17 17 0,35 1 15,-18-18-15,1 18 0,17-1 16,0 1-16,0-1 0,0 1 16,0 0-16,0-1 15,35-17-15,0 18 0,-17-18 16,17 18-16,-17-18 0,-1 0 16,1 17-16,17-17 0,1 18 15,-19-18-15,-17 18 0,18-18 16,0 17-16,-18 1 0,17-18 0,1 17 15,-18 1-15,0 0 0,0-1 16,0 1-16,-18-18 16,1 18-16,-19-1 0,19 1 15,-19-18-15,36 18 0,-35-18 16,17 17-16,-17-17 16</inkml:trace>
  <inkml:trace contextRef="#ctx0" brushRef="#br2" timeOffset="-181777.71">14499 3933 0,'35'18'16,"18"35"-16,-53-18 15,35 1-15,-35-19 0,18 36 16,0-18-16,-1 1 0,-17-19 0,18 36 16,-18-35-16,18 17 0,-18-17 0,17 17 15,-17-17-15,0 17 0,0-17 0,18-1 16,-18 1-16,0 0 16,-18-36 15,18 0-31,0 1 0,0-1 15,0-17-15,0 17 0,0-17 16,0 17-16,0 1 0,0-19 0,18 19 16,0-1-16,-1 0 0,1 1 0,-1-1 15,19 0-15,-19 18 0,19-17 16,-19 17-16,1 0 0,17 0 0,-17 0 16,17 0-16,0 0 0,-17 17 0,-18 1 15,35 0-15,-35-1 0,18 1 0,0 0 16,-18-1-16,0 19 0,0-19 0,0 1 15,0-1-15,0 1 0,0 0 0,-36-1 16,36 1-16,-35 0 0,35-1 16,-18-17-16,-17 18 0,17 0 0,1-18 15,-1 0-15,-17 17 0,0-17 16,17 0-16,0 0 0</inkml:trace>
  <inkml:trace contextRef="#ctx0" brushRef="#br2" timeOffset="-181397.71">15645 3704 0,'0'0'0,"0"-35"0,-35 17 0,-71-35 16,71 53-1,35 18-15,-18 0 0,1-1 16,17 1-16,-35 17 0,35-17 0,-18 17 16,18-17-16,0 17 0,0 0 15,0 1-15,0-19 0,18 18 0,-18-17 16,17 35-16,1-18 0,-18-17 0,35 17 15,-35-17-15,0 17 0,18-17 0,-1-1 16,1 19-16,-18-19 0,18 1 0,-1 0 16,-17-1-16,0 19 0,18-36 15,0 17-15,-18 1 0,0-1 0,0 1 16,0 0-16,0-1 0</inkml:trace>
  <inkml:trace contextRef="#ctx0" brushRef="#br2" timeOffset="-181200.96">15328 4269 0,'-35'-18'0,"70"36"0,-106-89 16,89 71-1,0 0-15,-1-18 0,19 18 0,-19-17 16,1 17-16,17-18 0,-17 1 15,17 17-15,0-18 0,-17 18 0,17-18 16,-17 18-16,17-17 0,-17 17 0,-1 0 16</inkml:trace>
  <inkml:trace contextRef="#ctx0" brushRef="#br2" timeOffset="-180849">16069 3863 0,'-159'70'31,"124"-52"-31,35 0 0,-18-1 16,1 1-16,-1 0 0,18-1 15,0 1-15,0 0 16,35-18-16,-17 0 15,17 0-15,-17 0 0,17 0 16,0 0-16,1 0 0,-19 0 16,1 0-16,-1 0 0,19 0 0,-19 0 15,-17 17-15,18 1 16,0-18-16,-18 18 0,0-1 0,0 1 16,0-1-16,0 19 0,0-1 15,0-17-15,-18 17 0,0-17 16,18-1-16,-17-17 0,-1 18 0,0-1 15,1 1-15</inkml:trace>
  <inkml:trace contextRef="#ctx0" brushRef="#br2" timeOffset="-179282.95">12294 5962 0,'-35'-18'31,"70"1"-15,-17-1-16,35 0 0,-18 18 0,35-17 16,-17-1-16,0-17 0,18 17 0,-1 1 15,1-1-15,17 0 0,0-17 0,1 17 16,16-17-16,1 17 0,-18-17 16,18 0-16,0 0 0,0-1 0,0 1 15,0 17-15,17-34 0,-17 16 16,17 1-16,1-18 0,-1 0 15,1 18-15,-1-18 0,1 18 0,-36-1 16,35 1-16,-34 0 0,16 0 16,-16-1-16,-1 19 0,0-19 0,0 19 15,0-19-15,-17 19 0,-18-1 0,17 0 16,1 1-16,-18-18 0,17 35 0,-17-18 16,-17 0-16,17 1 0,17 17 0,-52 0 15,52-18-15,-34 18 0,16-18 0,-16 18 16,17-17-16,-18 17 0,18-18 15,-35 18-15,52-18 0,-52 18 0,35-17 16,-18 17-16,0 0 0,-17-18 0,17 18 16,-17 0-16,-1 0 0,19-17 0,-19 17 15,1 0-15,0 0 0,17 0 16,-17 0-16,-1 0 16,1 0-16,-18-18 46,-35 18-30,35-18-16,-18 18 0,0-17 0,1 17 0,-1-18 16,0 0-16,1 1 0,-1-1 15,0-17-15,-17 17 0,17-17 16,-17 0-16,18-1 0,-1 1 0,-17-18 0,17 18 16,-17 0-16,17-1 0,-17-17 15,35 18-15,-35 0 0,17-18 0,-17 18 0,17-1 16,0-17-16,-17 18 0,17-18 15,-17 18-15,17-18 0,1 18 0,-1-1 16,-17 1-16,17 0 0,1 17 0,-1-17 16,0 17-16,1 1 0,-1-1 0,0 0 15,1 1-15,-1-1 0,1 18 0,-1-17 16,0 17-16,1-18 0,-19 18 0,19-18 16,-1 18-16,0 0 0,-17 0 0,18 0 15,-19 0-15,1 0 0,17 0 0,-17 0 16,0 0-16,17 0 0,-17 18 0,0-18 15,-1 18-15,-17-1 0,18-17 0,-18 18 16,18-1-16,-18 1 0,0 0 0,-17-18 16,17 17-16,0 1 0,-18 0 0,18-1 15,-35 1-15,35 0 0,-17-1 0,-1 1 16,0-1-16,1 1 0,-1 0 16,-17-1-16,0 1 0,17 0 15,-17 17-15,18-17 0,-19-1 0,1 1 0,18 17 16,-1-17-16,1-1 0,17 1 0,-18 0 15,18-1-15,-17-17 0,17 18 0,0 0 16,0-1-16,-18 1 0,18 0 0,18-1 16,-18 1-16,0-1 0,-17 1 0,17 0 15,18-1-15,-18 1 0,0 0 0,-18-1 16,18 1-16,18 0 0,-18-1 0,0 1 16,-17 0-16,17 17 0,17-18 0,-17 1 15,1 0-15,-1 17 0,17-17 16,-17-1-16,18 1 0,-18 17 0,18-35 15,0 18-15,-18-1 0,18 1 0,-1 0 16,19-1-16,-19-17 0,1 18 0,0 0 16,17-18-16,-17 17 0,17 1 0,-17-18 15,0 18-15,35-1 0,-36-17 0,19 18 16,-1-18-16,0 17 0,1-17 0,-1 18 16,1-18-16,17 18 0,-18-18 0,0 17 15,18 1-15,-17-18 16,17 18-16,-18-18 0,0 17 15,18 1-15,0 0 16,0-1-16,0 1 0,0-1 16,18 1-16,0 0 0,-18 17 15,17-17-15,-17-1 0,36 36 0,-36-35 16,35 17-16,-35-17 0,17 35 16,19-18-16,-1 18 0,-17 0 0,17 0 15,-17 0-15,17 0 0,-18 0 0,1-1 16,17 1-16,-17-17 0,17 34 0,-35-35 15,36 18-15,-19 0 0,-17-17 0,18 16 16,0-16-16,-18-1 0,17 18 0,-17-35 16,18 34-16,-18-34 0,17 17 0,-17 1 15,0-19-15,18 1 0,-18 0 16,0-1-16,18-17 0,-18 18 0</inkml:trace>
  <inkml:trace contextRef="#ctx0" brushRef="#br2" timeOffset="-178386.57">11200 4233 0,'-35'-17'0,"70"34"0,-105-34 15,-18-19-15,88 19 16,0-1-1,17 18-15,1-17 0,17-1 0,1 0 16,-1 18-16,-18-17 0,54-1 0,-53 0 16,35 1-16,-18-1 0,18 0 0,-18 1 15,0-19-15,1 36 0,-1 0 0,-17-17 16,17-1-16,-18 18 0,1 0 16,0-17-16,-1 17 0,-17-18 15,18 18-15,-18 18 16,0-1-16,-18-17 0,1 18 15,-1-1-15,0 1 0,1 17 0,-1-17 16,1 17-16,-19 1 0,19-1 0,-19 0 16,19 0-16,-1 18 0,0-35 0,-17 35 15,35-35-15,-17 17 0,-1-18 0,18 19 16,0-19-16,-18 1 0,18 0 16,-17-1-16,-1-17 15,18-17 16,0-1-31,0 0 0,-18 1 16,1-19-16,17 19 0,-18-18 0,18-1 16,-35 1-16,35 0 0,-18-1 0,0 1 15,1 0-15,17 0 0,-18 17 0,1-17 16,17 17-16,-18-35 0,18 35 16,-18 1-16,18-1 0,0 1 15,0-1 1,18 36-1,0-18-15,-18 17 16,35 1-16,-18-1 0,1 1 16,0 0-16,-1-1 0,1 1 0,0 0 15,-1 17-15,1-17 0,0-1 0,-1 1 16,1 0-16,0-1 0,-1 1 0,1-1 16,-1-17-16,-17 18 0,18 0 15,-18-1-15,-18-17 31,1 0-31,-1 0 0,-17 0 16,17 0-16,-17 0 0,0 0 0,-1 0 16,1-17-16,-35-1 15,34 18-15,1 0 0,0 0 0,17-18 16,-35 18-16,36 0 0,-1-17 0,-17 17 16,17 0-16,0 0 0,1 0 0,-1-18 15</inkml:trace>
  <inkml:trace contextRef="#ctx0" brushRef="#br2" timeOffset="-174110.43">14975 4586 0,'106'18'16,"-53"-18"-16,0 0 15,53 0-15,-71 0 0,18-18 0,0 0 16,17 1-16,-52 17 0,53-18 16,-54 18-16,54-17 0,-54 17 0,19-18 15,-1 18-15,-17 0 0,17-18 0,-17 18 16,-1 0-16,1 0 15,-36 18 1,18 0 0,-35 17-16,35 0 0,-35 18 0,17-18 15,-17 1-15,17 16 0,0 1 0,-17-17 16,17 34-16,-17-34 0,35 16 16,-35-16-16,17 17 0,1-18 0,-1 0 15,18 0-15,0-17 0,-18 17 16,18-17-16,0 0 0,0-36 47,0-17-47,18-1 0,-18 19 15,0-36-15,0 18 0,0-1 0,-18 1 16,18-18-16,-17 0 0,-1 0 0,18 18 16,-18-18-16,1 0 0,-1-35 15,-17 53-15,35-18 0,0 18 0,0 17 16,0 0-16,-18 1 0,18-1 15,-17 0-15,17 1 0,35 34 32,-35 1-32,35 0 15,-17-1-15,17 19 0,0-1 0,1 0 16,-19 18-16,36-18 0,-35 1 16,17-1-16,0 0 0,1 0 0,-36 1 15,53-1-15,-53-17 0,35-1 0,0 1 16,-17 17-16,-1 0 0,1-35 15,-18 18-15,-35-18 32,17 0-32,-17-18 0,0 1 15,-18-1-15,17 1 0,-17-1 0,-17 0 16,17 1-16,0-19 0,0 19 16,-17-1-16,17-17 0,0 17 0,18 18 15,-18-35-15,17 35 0,1-18 16,-18 1-16,18 17 0,17 0 0</inkml:trace>
  <inkml:trace contextRef="#ctx0" brushRef="#br2" timeOffset="-159731.73">29545 13141 0,'0'0'0,"-35"-18"31,-18 1-31,35 17 0,0 0 16,1 0 0,-1 0-16,1 0 15,-1 17-15,18 1 16,-18-18-16,1 35 0,17-17 0,-18 0 15,0-1-15,18 1 0,-17-1 16,-19 19-16,36-1 0,0-17 0,-35 17 0,35-17 16,0 17-16,0-18 0,-18 19 15,18-1-15,0 0 0,0-17 0,0 17 16,0 0-16,0-17 0,0 17 0,0-17 16,18 17-16,-18-17 0,0 0 0,0-1 15,0 19-15,18-19 0,-1 1 16,-17-1-16,0 1 0,18 0 0,0-1 15</inkml:trace>
  <inkml:trace contextRef="#ctx0" brushRef="#br2" timeOffset="-159027.06">32932 12912 0,'17'35'32,"18"-17"-32,-17-1 0,17 1 15,1 17-15,-1-17 0,0-1 0,-17 19 16,17-1-16,0 0 0,-17 18 0,17-18 15,-17 1-15,0-1 0,-1 0 0,-17 18 16,36-18-16,-36 1 0,0 17 16,0-36-16,17 36 0,-17-35 0,0 35 15,0-18-15,-17 0 0,17 1 0,-18-1 16,0 18 0,-17 0-1</inkml:trace>
  <inkml:trace contextRef="#ctx0" brushRef="#br2" timeOffset="-158457.46">29404 15064 0,'0'0'16,"0"35"-16,0 0 0,0 18 0,-18-18 15,18 1-15,0 17 0,18 17 0,-18-35 16,17 1-16,1-1 0,0-17 16</inkml:trace>
  <inkml:trace contextRef="#ctx0" brushRef="#br2" timeOffset="-157919.23">32843 14711 0,'0'0'15,"106"70"1,-35 1-16,-71-53 0,35 17 0,-17 0 15,-18 0-15,17 1 0,1-1 0,0 0 16,-1 1-16,-17-1 0,0 0 0,0 0 16,0 1-16,0-1 0,-35 0 0,35 0 15,-35-17-15,17 35 0,-17-18 16,-1 1 0</inkml:trace>
  <inkml:trace contextRef="#ctx0" brushRef="#br2" timeOffset="-156643.18">29651 12771 0,'0'0'0,"-36"0"0,1 17 15,0-17-15,-18 18 16,53-36 15,18 18-31,-1 0 0,1-17 0,17-1 16,-17 0-16,-1 1 0,1-1 16,17 18-16,-17-35 0,17 17 0,-17 0 15,0 1-15,17-1 0,-17 1 0,17-1 16,0-17-16,-17 17 0,17 0 15,-17 1-15,17-1 0,-17 0 0,-1 1 16,18-1-16,-17 0 0,17 1 0,-17-1 16,17 1-16,1-1 0,-36 0 15,17 18-15,1-17 0,-1 17 16,-17-18-16,18 18 0,0-18 0</inkml:trace>
  <inkml:trace contextRef="#ctx0" brushRef="#br2" timeOffset="-156227">30180 12224 0,'-53'0'31,"71"-18"-15,-1 18-16,1-18 0,0 18 16,-1-17-16,1 17 0,-1-18 0,1 18 15,0-17-15,-1-1 16,1 18-16,0-18 16,-18 36 30,0 0-46,0-1 16,0 1-16,0-1 0,0 1 16,-18-18-16,18 18 0,-18-1 15,1 1-15,17 0 0,-18-1 0,0 19 16,18-19-16,-17 1 0,-18-18 0,35 17 16,-18 1-16,0 0 0,1-1 15,17 1-15,-18-18 0,0 18 0,18-1 16,-17-17-1</inkml:trace>
  <inkml:trace contextRef="#ctx0" brushRef="#br2" timeOffset="-155406.09">31344 12100 0,'-18'0'32,"1"18"-32,-1 17 15,1-17-15,-1-1 0,-17 1 0,17 17 16,0-17-16,-17 35 0,17-35 0,-17 17 15,18 0-15,-19 0 0,1 18 16,17-35-16,-17 17 0,17 1 0,-17-1 16,0-18-16,17 19 0,1-19 0,-1 1 15,-17 35-15,17-35 0,0-1 16,1-17-16,17 18 0</inkml:trace>
  <inkml:trace contextRef="#ctx0" brushRef="#br2" timeOffset="-155032.89">30868 12471 0,'0'17'16,"-18"1"-16,1 17 0,-36 36 16,53-54-16,-18 19 0,18-19 15,-18 19-15,1-19 0,17 1 0,0 17 16,-18-35-16,18 18 0,-18 17 0,18-17 16,-17-1-16,17 1 31,17-36-16,1 18 1,0-17-16,17-1 16,-17 18-16,-1-18 0,1 1 15,17-1-15,0 18 0,1-17 0,-1 17 16,0-18-16,18 0 0,-17 1 0,16-1 16</inkml:trace>
  <inkml:trace contextRef="#ctx0" brushRef="#br2" timeOffset="-152616.67">32191 12559 0,'17'0'31,"-17"-18"-15,-17 18-16,17-17 0,-18-1 16,-35 0-16,36 1 0,-19-1 15,19-17-15,-19 17 0,36 0 0,-35 1 16,17-1-16,1 1 0,-1-1 0,18 0 16,-17 1-16,-1-1 0,0 18 0,18-18 15,-17 18-15,-1-17 0,0-1 16,18 0-1,-17 18-15,17-17 16,-18 17 0,18 17 46,0 1-62,0 0 16,-18-18-16,18 17 0,0 1 0,0 0 15,0-1-15,0 1 0,0 0 16,0-1-16,0 1 16,18-1-1,-18-34 17,0-1-17,0 1-15,0-1 0,0 0 16,0 1-16,0-1 0,0 0 0,0 1 15,0-1-15,0 0 16,0 1-16,0-1 0,0 1 16,0-1-1,18 18 1,-1 0-16,1 0 0,17 0 16,-17 0-16,0 0 15,-1 0-15,18 0 0,-35 18 16</inkml:trace>
  <inkml:trace contextRef="#ctx0" brushRef="#br2" timeOffset="-151997.33">32438 12224 0,'17'0'31,"19"17"-15,-1 1-16,-17 0 0,17-1 0,-18 19 15,19-19-15,-19 1 0,1-1 0,17 1 16,-17 0-16,17-1 0,-17 19 0,17-19 16,0 1-16,-35 0 0,36-1 15,-19 1-15</inkml:trace>
  <inkml:trace contextRef="#ctx0" brushRef="#br2" timeOffset="-151489.45">32720 12594 0,'-35'-17'15,"-1"-19"-15,54 36 16,17 0 0,-17 0-16,0 0 0,-1 0 0,1 0 15,-1 18-15,1-18 0,17 0 0,-17 18 16,17-18-16,-17 0 0,0 0 15,17 17-15,-18-17 0,1 0 16,0 0-16,-1 0 0,-17 18 16,18-18-16,-18-18 15,0 1-15,-18-19 16,1 19-16,17-1 16,-36 0-16,19-17 0,-1 17 15,1 1-15,17-1 0,-18 0 0,0 1 16,18-1-16</inkml:trace>
  <inkml:trace contextRef="#ctx0" brushRef="#br2" timeOffset="-149342.55">29333 13617 0,'0'0'0,"18"35"0,-18 18 15,18-17-15,17 17 0,-18-18 16,19 0-16,-1-17 16</inkml:trace>
  <inkml:trace contextRef="#ctx0" brushRef="#br2" timeOffset="-149118.67">30039 13476 0,'0'0'0,"-53"-159"16,35 124 0,1 0-16,-1 17 15,-35-17-15,0 17 16,18 1-16</inkml:trace>
  <inkml:trace contextRef="#ctx0" brushRef="#br2" timeOffset="-148707.37">30462 13600 0,'0'52'0,"0"-104"0,0 140 0,18-53 16,-1 0-16,1 1 0,17-19 16,18 19-16</inkml:trace>
  <inkml:trace contextRef="#ctx0" brushRef="#br2" timeOffset="-148513.93">31132 13952 0,'0'0'0,"71"-88"15,-71 35 1,0 18-16,-18-18 0,1 18 16,-19-18-16,19 0 15,-18 0-15,-1 18 0,19-18 16,-19 18-16,1-1 16,0 1-16,-18 17 15</inkml:trace>
  <inkml:trace contextRef="#ctx0" brushRef="#br2" timeOffset="-147924.98">31644 13406 0,'0'0'0,"-35"88"15,35-35-15,0-18 16,0 18-16,0-18 0,0 0 15,35 1-15,-17-1 16,-1-17-16,18-1 0,1 1 16,17 0-16,0-1 15,-18-17-15,18 0 0,-18 0 16,0-17-16,1-1 16,-1 0-16,-17-17 0,17 0 15,-18-1-15,1-17 16,-18 1-16,-18-1 0,1 17 0,-1-17 15,1 18-15,-36-35 0,17 52 0,19-17 16,-19 17-16,1 18 0,0-18 0,0 18 16,17 0-16,-17 0 0,17 0 15,0 0-15</inkml:trace>
  <inkml:trace contextRef="#ctx0" brushRef="#br2" timeOffset="-147506.31">32649 13300 0,'0'0'0,"-35"17"0,0 19 15,35-1-15,-18 0 16,18 0-16,18 1 16,-18-1-16,17 0 0,1 1 15,0-19-15,17 1 16,0-1-16,18 1 15,-18-18-15,18 0 16,-17-18 0,-19 1-16,1-18 0,0-18 15,-18 17-15,-18 1 0,-17-35 0,35 34 16,-36 19-16,19-19 0,-1 19 16,-17-19-16,17 19 0,-17-1 15,17 1-15,-17-1 0</inkml:trace>
  <inkml:trace contextRef="#ctx0" brushRef="#br2" timeOffset="-131848.03">9401 9578 0,'0'0'0,"-35"0"0,0 0 16,-18 0-1,18 0-15,-1 0 16,-34-18-16,52 18 16,0 18-16,1-18 0,17 18 15,-18-18-15,-17 17 0,0 1 16,35-1-16,-18-17 0,-17 18 16,35 0-16,-36-1 0,36 1 0,-17 0 15,-1-18-15,0 35 16,18-17-16,-35-1 0,35 1 0,-17 17 0,17-17 15,-18 17-15,0-17 0,18-1 16,0 19-16,-17-19 0,-1 19 0,18-19 16,0 1-16,-18 17 0,18 0 0,0 1 15,0-19-15,0 19 0,0-19 16,0 36-16,0-35 0,18 17 0,-18-17 16,0-1-16,0 19 0,0-19 0,18 19 15,-1-19-15,-17 1 0,18 17 0,0-17 16,-1-1-16,1 19 0,-1-19 0,19 1 15,-19 0-15,1 17 0,0-18 0,17 1 16,-17 0-16,17-1 0,0 1 16,-17-18-16,17 18 0,0-1 0,1 1 15,-1-18-15,0 18 0,0-18 0,1 17 16,-1-17-16,18 18 0,-35-18 0,52 0 16,-52 0-16,17 0 0,18 0 15,-18 0-15,18 0 0,-35 0 0,17-18 16,0 18-16,1 0 0,-1-17 0,-17-1 15,17 18-15,-18-18 0,19 18 16,-36-17-16,35-1 0,-17 0 16,-1 1-16,1-1 0,-18 0 0,18 1 15,-1-36-15,-17 18 0,0-1 16,18 1-16,-18 0 0,0 17 0,0-17 16,0 0-16,-18-1 0,18 19 0,0-19 15,0 19-15,-35-19 0,35 1 0,0 0 16,0 17-16,-18-35 15,18 36-15,-35-19 0,35 1 0,0 0 16,-18 17-16,1-17 0,-1 0 16,18 17-16,-35-17 0,35 17 0,-35-35 15,35 36-15,-18-1 0,-17 0 0,35 1 16,-36-1-16,19 0 16,-19 18-16,19-17 0,-1 17 0,-17 0 15,17 0-15,-17 0 0,17 0 0,-17 0 16,17 0-16,1 0 0,-18 0 0,17 0 15,-17 17-15</inkml:trace>
  <inkml:trace contextRef="#ctx0" brushRef="#br2" timeOffset="-131167.62">9878 10248 0,'-18'0'31,"-53"35"-31,89-35 31,0 0-15,17 0-16,-17 0 0,-1 0 16,1 0-16,17 0 0,-17 0 15,17 0-15,-17 0 0,17-17 0,0 17 16,-17 0-16,17 0 0,0-18 0,1 18 15,-19 0-15,19 0 0,17 0 0,-18-17 16,0 17-16,-17 0 0,17 0 16,18 0-16,-18 0 0,18-18 0,-18 18 15,1 0-15,-19 0 0,19 0 0,17 0 16,-18 0-16,0 0 0,-17 0 16,17 0-16,0 0 0,-17 0 0,17 0 15,-17 18-15,-1-18 0,1 0 0,0 0 16,-1 0-16,19 0 0,-19 0 15,1 0 1,0 0-16</inkml:trace>
  <inkml:trace contextRef="#ctx0" brushRef="#br2" timeOffset="-130697.98">10971 10054 0,'-35'0'16,"-18"0"-1,53 18-15,18-1 16,-1-17-16,1 18 0,17 0 16,0-1-1,-17-17-15,-18 18 0,35-18 0,-35 18 16,36-1-16,-19-17 0,-17 18 0,36-18 16,-19 18-16,1-18 0,-1 0 15,-17 17-15,18-17 16,0 0-16,-18 18 15,0-1 32,0 1-31,-18-18-16,0 0 16,18 18-16,-17-1 0,-1-17 15,1 18-15,-1 0 0,0-18 0,18 17 16,-17 1-16,-19 0 0,1-1 15,35 1-15,-18 0 0,18-1 16,-35-17-16,35 18 0,-17-18 0,-1 17 16</inkml:trace>
  <inkml:trace contextRef="#ctx0" brushRef="#br2" timeOffset="-129740.02">10142 9790 0,'-88'0'32,"106"0"-1,-1-18-31,1 18 0,-1 0 15,1 0-15,17-18 0,1 1 16,-19 17-16,19-18 16,-1 18-16,-17 0 15,-18-18-15,35 18 0,0 0 16,-17 0-16,-1 0 0,1-17 16,0 17-1</inkml:trace>
  <inkml:trace contextRef="#ctx0" brushRef="#br2" timeOffset="-129364.15">10230 9543 0,'-17'17'31,"-19"54"-31,54-54 15,-18 1-15,18 0 0,-18-1 0,17 1 16,-17 0-16,0-1 0,18 1 16,0 0-16,-18-1 0,0 1 15,17 17-15,1-17 0,-18-1 0,0 1 16,0 0-16,18-1 0,-18 1 16,0 0-16,0-1 15,0 1-15</inkml:trace>
  <inkml:trace contextRef="#ctx0" brushRef="#br2" timeOffset="-128453.68">10618 9578 0,'-35'-71'47,"53"36"-47,-1 17 16,1 1-16,0 17 15,-1 0-15,1 0 16,0 0-16,-18 17 15,17-17-15,-17 18 16,18 0-16,-18-1 16,0 1-16,0 0 15,0-1-15,0 1 0,0 0 16,0-1-16,0 1 16,0-1-16,0 19 15,-18-19-15,1 1 16,17 0-16,0-1 15,0 1-15,-18-18 16,18 18 0,-18-18-1,36 0 63,0 0-78,-18-18 16,35 18-16,-17 0 16,17 0-16,-18 0 15,1 0-15,0-18 0,-1 18 16,1 0-16,0 0 16,-1-17-16,1 17 0,0 0 15,-1 0-15,1 0 31,-1 0-31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49:27.33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12665 5115 0,'35'-17'16,"18"-1"0,-36 18-1,1 18 1,17-1-16,-35 1 15,18 0-15,0 17 0,-1-18 16,1 1-16,-1 17 0,1-17 0,0 0 16,-1-1-16,-17 1 0,18 0 15,0-1-15,-1 1 0,1 0 0,0-1 16,-18 1-16,17-1 16,1-17-16,-18 18 15,0-36 16,0 1-15,17-1-16,-17 1 16,18-1-16,-18 0 0,0 1 0,18-1 15,-18-17-15,0 17 16,17 0-16,1-17 0,-18 17 0,0 1 16,18-18-16,-1 17 0,-17 0 0,18 1 15,-18-1-15,0 0 0,18 1 16,-1-1-16,-17 0 15,18 1-15,0-1 16,-1 1 0</inkml:trace>
  <inkml:trace contextRef="#ctx0" brushRef="#br0" timeOffset="2768.71">14940 4939 0,'-35'-18'32,"-18"18"-17,17 0 1,19 36 0,-54 34-16,54-52 15,-1-1-15,18 19 0,-18-19 0,18 19 16,0-19-16,-35 18 0,35-17 15,0 17-15,0-17 0,0 0 0,0-1 16,0 19-16,0-19 0,0 1 0,0 0 16,18-1-16,-1 1 0,-17-1 0,18-17 15,0 18-15,-18 0 0,17-18 16,-17 17-16,18-17 0,0 0 0,-18 18 16,17-18-16,1 0 0,-1 0 0,1 0 15,0 0-15,-18-18 0,35 18 16,-17-17-16,-18-1 15,35 18-15,-35-18 0,0 1 0,18-1 0,-1 1 16,-17-1-16,18 0 0,-18 1 16,17-19-16,1 19 0,-18-1 15,0 0-15,0-17 0,0 0 16,0 17-16,0 1 0,0-19 16,0 19-16,0-1 0,0-17 0,-18 17 15,1 0-15,17-17 0,0 18 0,-18-1 16,18 0-16,-17 18 0,-1-17 0,18-1 15,0 0-15,-18 1 0,1 17 0,-1-18 16,-17 18 0,-1 0-1,36 18-15,-17-18 16</inkml:trace>
  <inkml:trace contextRef="#ctx0" brushRef="#br0" timeOffset="3372.05">15487 4957 0,'17'-18'16,"1"0"0,-36 18-16,1 0 15,-1 0-15,0 0 0,1 0 0,-1 18 16,1-18-16,-1 18 0,18-1 0,-35 1 15,17-1-15,18 1 0,-18 0 16,1-1-16,17 1 16,0 0-16,0-1 15,0 1 1,17-18-16,1 0 0,0 0 0,-1 18 16,1-18-16,17 0 15,-17 0-15,17 0 16,0 0-16,-17 17 0,0 1 15,-1-18-15,-17 17 16,18 1-16,0-18 0,-18 18 16,17-18-16,-17 17 0,18 1 15,-1 0-15,-17-1 16,0 1-16,0 0 16,-17-1-16,-1-17 0,1 18 15,-1-18-15,0 18 0,-17-18 16,35 17-16,-18-17 15,1 18-15,-1-18 0,-17 17 16,17-17-16,-17 18 0,0-18 16,35 18-16</inkml:trace>
  <inkml:trace contextRef="#ctx0" brushRef="#br0" timeOffset="4045.6">14622 5786 0,'0'-36'16,"0"19"0,18-1-16,0 18 0,-1 0 15,36 0-15,-17 0 0,16-18 0,-16 18 16,17 0-16,-18 0 0,35-17 0,-17-1 15,0 18-15,0 0 0,18-18 0,-18 18 16,0 0-16,17 0 0,-52 0 0,52-17 16,-52 17-16,53 0 0,-54 0 15,18 0-15,1-18 0,-19 18 0,1 0 16,0 0-16,-1 0 0,1-17 0,0 17 16</inkml:trace>
  <inkml:trace contextRef="#ctx0" brushRef="#br0" timeOffset="4372.47">14640 5856 0,'-53'18'0,"106"-36"0,-106 53 16,53 18 0,18-53-16,17 0 0,36-17 0,-54 17 15,124-36-15,-70 36 0,-18-17 16,35 17-16,-17-18 0,-18 0 16,17 1-16,-17 17 0,0-18 0,0 18 15,-18 0-15,18-17 0,-18 17 0,1 0 16,-19 0-16,18 0 0,-17 0 0,0 0 15,-1 0-15</inkml:trace>
  <inkml:trace contextRef="#ctx0" brushRef="#br0" timeOffset="5655">20637 5309 0,'-53'-17'16,"71"17"-1,17 0-15,-17 0 0,17 0 16,0 0-16,18 0 0,-17 0 0,34 0 16,-17 0-16,0 0 0,0 0 15,18 0-15,-1 0 0,1 0 0,17 0 16,-18 0-16,1 0 0,-1 0 15,19 0-15,-1 0 0,0 0 0,-17 0 16,17 0-16,-18 0 0,19 0 0,-1 0 16,0-18-16,0 18 0,-17 0 0,17 0 15,0 0-15,0 0 0,-17 0 16,17 0-16,0 0 0,0 0 0,-17 0 16,35 0-16,-36 0 0,36 0 15,-18-18-15,1 18 0,16 0 0,-16 0 16,-1 0-16,0 0 0,0 0 0,0 0 15,1 0-15,-1 0 0,0 0 16,0 0-16,0 0 0,1 0 0,-19 0 16,18 0-16,1-17 0,-1 17 0,0 0 15,-18 0-15,19 0 0,-1 0 0,0 0 16,0 0-16,0 0 16,1 0-16,87 0 0,-105 0 15,-1 0-15,18 0 0,-17 17 0,-18-17 16,17 0-16,1 0 0,-1 0 0,-17 0 15,0 0-15,18 0 0,-18 0 0,0 0 16,0 0-16,-18 0 0,18 0 0,-18 0 16,0 0-16,1 0 0,-19 0 15,19 0-15,-19 0 0,1 0 0,-1 0 16</inkml:trace>
  <inkml:trace contextRef="#ctx0" brushRef="#br0" timeOffset="6654.01">20161 6491 0,'0'0'0,"-53"0"16,18 0-16,-18 18 15,88-18 1,0 0 0,1 0-16,-1 0 0,18 0 0,-35 0 15,52 0-15,-17 0 0,0 0 0,18 0 16,-1-18-16,1 18 0,-18 0 0,35 0 15,0 0-15,-17 0 0,-1 0 16,18-18-16,0 18 0,1 0 16,16 0-16,-16 0 0,16 0 0,-16 0 15,-1 0-15,0 0 0,0 0 0,0 0 16,18 0-16,0 0 0,-18 0 16,1 0-16,16 0 0,-16 0 0,-1 0 15,18 0-15,-1 0 0,-16 0 0,-1 0 16,18 18-16,-1-18 0,1 0 15,-17 0-15,16 0 0,89 0 16,-105 0-16,-1 0 0,0 0 16,18 0-16,-18 0 0,0 0 0,-17 0 15,17 0-15,0-18 0,0 18 0,-17 0 16,-1 0-16,19 0 0,-19 0 0,18 0 16,-35 0-16,35 18 0,-17-18 0,0 0 15,-1 0-15,-17 0 0,35 0 16,-35 18-16,18-18 0,-18 0 15,0 0-15,17 0 0,-17 0 0,0 0 16,18 17-16,-19-17 0,1 0 0,0 0 16,-17 0-16,34 0 0,-52 0 0,52 0 15,-52 0-15,52 0 0,-52 0 16,35 0-16,-18 0 0,1 0 0,-1 0 16,-18 0-16,19 0 0,-1 0 0,0 0 15,-17 0-15,17 0 0,-17 0 0,17 0 16,-17 0-16,-1 0 0,1 0 15,17 0-15,1 0 0,-19 0 16,1 0-16,0 0 0,-1 0 16,-34 0 15</inkml:trace>
  <inkml:trace contextRef="#ctx0" brushRef="#br0" timeOffset="8376.2">21995 5468 0,'-35'35'31,"0"36"-31,35-53 0,-18 17 16,18-18-16,-17 36 0,17-35 0,-18 35 15,18-35-15,0 17 0,0 18 0,0-36 16,0 19-16,0-19 0,0 19 0,0-19 16,18 18-16,-1-17 0,-17 0 15,0-1-15,36 1 0,-36 0 0,17-1 16,18-17-16,-35 18 0,36-18 0,-19 0 15,19 0-15,-1 0 16,-17 0-16,17-18 16,0 1-16,-17-1 0,-18 0 15,35 1-15,-35-19 0,18 19 0,17-18 16,-35-1-16,0 1 0,0 0 16,18-1-16,-18 1 0,0 0 0,-18 0 15,18-1-15,0 1 0,0 0 0,0 17 16,-18-17-16,18 17 0,-35 1 0,35-1 15,-18 0-15,1 1 0,-1-1 16,-17 18-16,0 0 0,17 0 16,0 18-16,1-18 15</inkml:trace>
  <inkml:trace contextRef="#ctx0" brushRef="#br0" timeOffset="8913.39">22824 5609 0,'0'-35'16,"-17"53"0,17-1-16,-18 1 0,18-1 15,0 1-15,0 17 0,-17 1 16,17-19-16,-18 19 0,18-19 0,0 36 16,0-35-16,0 17 0,0 0 15,0-17-15,0 0 0,18-1 16,-1 1-16,-17-1 0,18 1 0,-1-18 0,-17 18 15,18-18-15,17 17 16,1-17-16,-19 0 0,19-17 16,-1-1-1,-17 0-15,-1 1 0,1-1 0,-1 1 0,1-1 16,0 0-16,-1-17 0,1 17 16,-18-17-16,0 17 0,35-17 0,-35 18 15,0-1-15,18-35 0,-18 35 0,0 1 16,0-19-16,0 19 0,-18-1 15,18 1-15,-17-1 0,-1 0 0,18 1 16,-18-1-16,1 0 0,-1 18 16,0-17-16,1 17 0,-1 0 0,1 0 15,-1 0-15,0 0 0,1 0 0,-1 0 16,0 0-16,18 17 16</inkml:trace>
  <inkml:trace contextRef="#ctx0" brushRef="#br0" timeOffset="9440.85">23618 5592 0,'-17'35'16,"17"-18"-1,-18 19-15,18-1 0,0 0 0,-18 1 16,18-19-16,-17 36 0,17-35 0,17 17 15,-17-17-15,0-1 0,18 19 16,-18-19-16,0 18 0,0-17 16,35-18-16,-35 18 0,18-1 0,17 1 15,-17 0-15,-1-18 16,1 0-16,0 0 0,-1 0 0,1-18 16,0 18-16,-1-18 0,19 1 15,-36-1-15,0 0 0,17 1 16,1-18-16,-18 17 0,17 0 0,-17 1 15,0-36-15,0 0 0,0 35 16,0 1-16,0-19 0,0 19 16,0-1-16,-17 0 0,17-17 0,-18 35 15,1-18-15,-19 1 0,19-1 16,-19 18-16,1 0 16,17 0-16,1 0 0,-1 18 15,18-1-15</inkml:trace>
  <inkml:trace contextRef="#ctx0" brushRef="#br0" timeOffset="9874.03">24465 5609 0,'0'35'31,"-35"18"-31,35-35 0,0 17 0,-18 1 16,18-19-16,0 18 0,0 1 0,0-19 15,0 1-15,18 17 0,-18-17 16,17 0-16,1-1 0,17 1 15,-17-1-15,-1 1 0,1-18 0,17 0 16,-17 0-16,0 0 0,-1 0 0,19 0 16,-19 0-16,1 0 0,0-18 15,-1 1-15,1-1 0,-1 1 0,1-1 16,0-17-16,17-18 0,-17 17 16,-18 19-16,0-18 0,0 17 15,0-17-15,0 17 0,0 0 0,0-17 0,-18 17 16,0 1-16,1-1 0,17 1 15,-36-1-15,1 0 0,18 18 16,-19 0-16,19 0 0,-19 0 16</inkml:trace>
  <inkml:trace contextRef="#ctx0" brushRef="#br0" timeOffset="10249.7">25435 5662 0,'0'0'15,"0"35"-15,-35 18 0,35-17 0,-18-1 16,0 18-16,1 17 0,17-34 0,0-1 15,0 0-15,0-17 0,0-1 0,17 19 16,1-19-16,0 1 0,17 0 0,0-1 16,-17-17-16,17 0 0,1 0 0,-1 0 15,0 0-15,0-17 16,1-19-16,-1 19 0,0-19 0,-17 1 16,17 0-16,-17 0 0,-18-1 0,0 1 15,0 0-15,0-1 0,0 1 16,0 18-16,-18-36 0,0 35 0,1 0 15,-18-17-15,17 17 0,-17 18 16,-1 0-16,19-17 0,-19 17 0,1 0 16,18 0-16,-19 0 0</inkml:trace>
  <inkml:trace contextRef="#ctx0" brushRef="#br0" timeOffset="10689.12">27111 5927 0,'-36'0'47,"-334"0"-31,299 17-16,54-17 0,-36 0 0,35 0 15,-35 18-15,18-18 0,17 0 16,-17 0-16,0 18 0,17-18 0,-17 0 16,17 0-16,1 0 0,-1 0 15,18 17-15,-18-17 0</inkml:trace>
  <inkml:trace contextRef="#ctx0" brushRef="#br0" timeOffset="11061.07">26652 5786 0,'0'0'0,"-18"0"31,1 0-31,-1 0 0,1 17 16,-19 1-16,1-1 0,17 1 0,-17 0 16,0-1-16,0 1 0,-1 0 15,-17-1-15,36 1 0,-19-18 16,19 18-16,-18-18 0,17 17 16,0-17-16,1 0 0,17 18 15,17-1 32,1-17-47,0 0 0,17 0 0,-18 18 16,19-18-16,-19 18 0,19-18 0,-1 17 15,-17-17-15,-1 0 0,18 18 0,-17 0 16,17-18-16,-17 17 0,17-17 0,-35 18 16,36-18-16,-19 18 15,1-18-15,-18 17 0</inkml:trace>
  <inkml:trace contextRef="#ctx0" brushRef="#br0" timeOffset="11919.99">21519 5891 0,'0'0'0,"-35"0"15,-18-17-15,18 17 16,-1 0-16,-52 0 0,71 0 16,-19 0-16,1 0 0,0 0 0,-18 0 15,18 0-15,-1 0 0,-17 17 0,18-17 16,-35 0-16,34 0 0,-34 0 16,34 0-16,-16 0 0,-1 18 0,17-18 15,-34 0-15,35 0 0,-36 0 0,36 0 16,-18 0-16,17 0 0,-16 0 0,16 0 15,1 0-15,0 0 0,-1 0 16,1 0-16,0 0 0,17 0 16,1 0-16,17 18 62,35-36-62</inkml:trace>
  <inkml:trace contextRef="#ctx0" brushRef="#br0" timeOffset="12436.19">20531 5768 0,'-35'0'15,"-53"18"-15,70-1 0,-17-17 16,0 18-16,17-1 0,-17 1 16,0-18-16,-1 18 0,19-1 0,-19-17 15,1 18-15,17-18 0,-17 18 16,0-1-16,0-17 0,17 0 0,0 18 15,1-18-15,-1 0 16,18 18-16,-35-18 0,35 17 47,17 1-16,1-18-31,0 17 0,-1-17 16,1 18-16,0-18 0,-1 0 0,1 18 15,0-18-15,-1 17 0,1-17 0,-1 0 16,1 0-16,0 18 0,-1-18 16,1 18-16,0-18 0,-1 0 0,1 0 15,0 17-15,-1-17 32,1 0-17</inkml:trace>
  <inkml:trace contextRef="#ctx0" brushRef="#br0" timeOffset="19011.07">12488 5450 0,'35'36'31,"-17"-1"-31,17 18 16,-35-35-16,18-1 0,0 18 15,-18-17-15,17 17 0,1 1 0,0 17 16,-1-18-16,-17 0 0,18 18 0,-18-18 15,0 1-15,0 16 0,17-16 0,-17 17 16,0-18-16,-17 18 0,17-35 0,0 34 16,0-16-16,-18-1 0,1 0 15,-1 18-15,18-18 0,-18 1 0,1-1 16,-19 0-16,19 18 0,-19-17 16,1 16-16,0-16 0,0-1 15,-1 0-15,1 18 0,35-35 0,-53 17 16,53-17-16,-35 17 0,17-17 0,1-1 15,-1 1-15,0 0 0,1-18 16,17 17-16,-18-17 0,18 18 16,-18-18-16</inkml:trace>
  <inkml:trace contextRef="#ctx0" brushRef="#br0" timeOffset="23784.05">12294 9172 0,'-35'0'32,"52"0"-17,1 0-15,0 0 16,-1 0-16,1 0 0,17 0 0,1 0 16,-19 0-16,18 0 15,1 0-15,-19 0 0,19 0 0,-1 0 16,-17 0-16,17 0 0,0 0 0,0 0 15,18-17-15,-35 17 0,53 0 0,-54 0 16,36 0-16,-18 0 0,18-18 0,-17 18 16,16 0-16,-16 0 0,17 0 15,-18 0-15,18-18 0,-18 18 0,18 0 16,-18 0-16,1 0 0,-1 0 0,18-17 16,-18 17-16,-17 0 0,17 0 15,18 0-15,-18 0 0,0 0 0,-17 0 16,17 0-16,1-18 0,-1 18 0,-17 0 15,17 0-15,-17 0 0,17 0 0,0 0 16,-17 0-16,-1 0 0,1 0 0,0 0 16,-1 0-16,1 0 0,0 0 15,-1 0-15,1 0 0,-1 0 0,1 0 16,0 0-16,-1 0 0,1 0 16,0 0-16,-1 0 0,1 0 0,0 0 15,-1 0-15,1 0 0,-1 0 0,1 0 16,0 0-16,17 0 15,-17 0-15,-1 0 16,1 0-16,0 0 16,-1 0-1,1 0-15,0 0 16,-18 18-16,17-18 0,1 0 31,-18-18 63,0 0-94,0 1 0,0-1 16,0 0-16,0-17 0,0 18 15,0-1-15,0 0 0,0 1 0,0-19 16,0 19-16,0-1 0,0-17 0,0 17 15,0 1-15,0-1 0,0-17 0,0 17 16,0-17-16,0 17 0,-18 0 16,18-17-16,0 17 0,0-17 0,0 18 15,0-1-15,0 0 0,0-17 0,0 17 16,0 1-16,0-19 0,-17 19 16,17-1-16,-18-35 0,18 36 15,0-19-15,0 19 0,0-19 0,0 19 16,0-1-16,0-17 0,0 17 15,0 1-15,0-1 0,0 0 16,0 1-16,0-1 0,0 0 0,0 1 16,0-1-16,0 1 15,0-1 17,-18 18-17,1 0 16,-19-18 1,1 1-17,0 17 1,-18-18 0,0 0-1,18 18-15,-18 0 16,0-17-16,0 17 15,0 0-15,-35 0 16,70 0-16,-17 0 0,0 0 16,-1 0-16,1 0 0,0 0 0,-1 0 15,1 0-15,0 0 0,0 0 0,-1 0 16,1 0-16,0 0 0,0 0 16,17 0-16,-17 0 0,-1 0 0,19 0 15,-19 0-15,1 0 0,18 0 0,-19 0 16,1 0-16,17 0 0,-17 0 0,0-18 15,17 18-15,-17 0 0,0 0 16,17 0-16,-17-18 0,-1 18 0,19 0 16,-19 0-16,1-17 0,18 17 0,-19 0 15,1 0-15,17 0 0,-17 0 0,17 0 16,1 0-16,-18 0 0,17 0 0,-17 0 16,-1 0-16,19 0 15,-1 0-15,0 0 0,1 0 0,-1 0 16,0 0-16,-17 0 0,18 0 15,-1 17-15,0-17 16,1 0 0,-1 0-16,0 0 15,1 0-15,-1 0 16,0 0 0,1 0-1,17 18 79,0 0-78,0-1-16,0 1 0,0 0 15,0-1-15,0 1 0,0 0 16,0-1-16,0 1 15,0-1-15,0 1 0,0 0 0,0-1 16,0 1-16,0 0 0,0-1 16,0 1-16,0 17 0,0-17 15,0-1-15,0 1 16,0 0-16,0-1 16,-18 19-16,18-19 0,0 1 0,0 0 15,0-1-15,0 1 0,0-1 16,0 1-16,0 0 0,0-1 15,0 1-15,0 0 16,0-1-16,0 1 16,0 0-16,0-1 15,0 1-15,0-1 16,0 1-16,0 0 16,-17-1-16,17 1 0,0 0 15,0-1-15,0 1 16,0 0-16,0-1 0,0 1 15,-18 0-15,18-1 0,0 1 16,0-1-16,0 1 16,0 0-16,0-1 0,0 1 15,0 17-15,0-17 0,0 0 16,0-1-16,0 18 0,0-17 16,0 0-16,0-1 0,0 1 15,0 17 1,0-17-16,0 35 15,0-18-15,0 0 16,0-17 15</inkml:trace>
  <inkml:trace contextRef="#ctx0" brushRef="#br0" timeOffset="25401.07">19491 9666 0,'0'0'0,"0"-35"0,0-18 16,0 18-1,-18-1-15,18 19 16,0 52 15,0-17-15,-18 17-16,18-17 0,-17 17 16,17-18-16,0 36 0,0-17 15,0 17-15,-18-1 0,1 1 0,17-17 16,0 17-16,0 0 0,0-18 0,0 0 15,0 18-15,-18-18 0,18 1 0,0-1 16,0 0-16,0 0 0,0 1 16,0-19-16,0 19 0,0-1 15,0-17-15,0-1 0,0 1 16</inkml:trace>
  <inkml:trace contextRef="#ctx0" brushRef="#br0" timeOffset="25788.59">19385 9772 0,'0'0'0,"0"-18"16,35-17-16,53 0 15,-70 35-15,17 0 0,-17 0 16,17 17-16,-17-17 0,17 18 16,-17 0-16,-1-1 0,19 1 15,-1 17-15,-17 0 0,17 1 0,-35-1 16,18-17-16,-1 17 0,-17-17 0,18 35 16,-18-36-16,0 18 0,0-17 0,0 17 15,0-17-15,0 17 0,0-17 16,-18 0-16,1-1 0,-1 18 0,0-17 15,1 0-15,-19-1 0,19 1 0,-19 17 16,1-17-16,0-18 0,0 18 0,-1 17 16,1-35-16,0 18 0,17-1 15,-17-17-15,35 18 0,-35-18 0,17 17 16,-17-17-16</inkml:trace>
  <inkml:trace contextRef="#ctx0" brushRef="#br0" timeOffset="26097">20020 9790 0,'0'0'15,"35"-18"-15,18 18 0,18-35 0,-54 35 0,19 0 16,16 0-16,-16 0 0,-1 0 0,18-18 16,-18 18-16,18 0 0,0-18 15,-35 18-15,-1 0 0,19 0 16,-19 0-16,1 0 0,0-17 0</inkml:trace>
  <inkml:trace contextRef="#ctx0" brushRef="#br0" timeOffset="26348.98">20284 9648 0,'0'0'0,"-123"124"32,123-89-32,-18 18 0,18-18 0,0 1 15,0 17-15,0 0 0,0-18 16,0 0-16,0 18 0,18-18 0,-18 1 0,18-1 16,-18 0-16,0 0 0,0-17 15,0 0-15,0 17 0,0-17 0,0-1 16,0 1-16,17-18 15,-17-53 17</inkml:trace>
  <inkml:trace contextRef="#ctx0" brushRef="#br0" timeOffset="26555.8">20126 10107 0,'0'-18'0,"0"36"0,17-88 15,19 70-15,-19 0 16,19 0-16,-1 0 0,0 0 0,18 0 0,-18 0 16,18-18-16,-17 18 0,16 0 15,-16 0-15,-1 0 0,0-18 0,1 18 16,-19 0-16,18 0 0,1 0 16,-19 0-16,1 0 0</inkml:trace>
  <inkml:trace contextRef="#ctx0" brushRef="#br0" timeOffset="27002.19">21166 9737 0,'0'0'0,"-17"-53"16,-18 53 0,17 0-16,0 0 0,1 0 0,-19 17 15,1 1-15,17-18 0,-17 18 0,18-1 16,-1 1-16,0 0 16,1 17-16,-1-18 0,18 1 0,0 0 15,0-1-15,0 1 0,0 0 0,18-1 16,-1-17-16,1 18 0,17-18 15,0 0-15,-17 18 0,17-18 0,1 17 16,-1 1-16,-17-18 0,17 18 0,-18-1 16,19-17-16,-1 18 15,-17-1-15,-18 1 16,17 0-16,-17-1 0,18 19 16,-18-19-16,0 1 0,-18 0 0,1-1 15,17 18-15,-18-35 0,-17 18 0,35 0 16,-36-1-16,19 1 0,-18-18 0,-1 18 15,19-18-15,-19 0 0,1 17 16,17-17-16,-17 0 0,18 0 0,-1 0 16,0 0-16,-17 0 0</inkml:trace>
  <inkml:trace contextRef="#ctx0" brushRef="#br0" timeOffset="27531.21">24024 9560 0,'18'71'15,"-36"-18"1,18-18-16,0 18 0,0 0 0,0 0 15,0 0-15,0 0 0,0-18 0,18 18 16,-18-18-16,0 18 0,17-18 0,-17 1 16,0-19-16,0 18 0,0-17 15,0 0-15,0-1 0,0 1 16</inkml:trace>
  <inkml:trace contextRef="#ctx0" brushRef="#br0" timeOffset="27998">23971 9790 0,'0'0'0,"18"-36"0,70-70 32,-53 106-32,0 0 0,18-17 0,-17 17 15,17-18-15,-36 18 0,18 0 0,1 0 16,-1 0-16,-17 0 0,17 18 0,-17-18 15,-1 17-15,-17 1 0,0 0 16,0-1-16,0 1 0,0 0 16,-35 17-16,0-17 0,17 17 0,-17-18 15,-1 19-15,1-19 0,18 1 0,-19 0 16,19-18-16,-19 17 0,1 1 16,17 0-16,1-18 0,-1 0 15,36 0 1,-1 0-1,1 0-15,17 0 0,-17 0 0,17 0 16,-17 0-16,0 0 0,17 0 16,-18 0-16,19 0 0,-19 17 0,1-17 15,0 18-15,-1 0 0,1-18 0,-18 17 16,0 1-16,0-1 0,0 1 0,-18 0 16,1-1-16,-1 1 15,0 17-15,-35-17 0,18 0 16,18-1-16,-19 1 0,1-1 0,17 1 15,-17-18-15,17 18 0,1-18 0,-1 17 16,0-17-16,1 18 0</inkml:trace>
  <inkml:trace contextRef="#ctx0" brushRef="#br0" timeOffset="28284.2">24765 9648 0,'0'0'0,"106"-52"16,-89 52-16,1-18 15,35 18-15,-18-18 0,0 18 0,18-17 16,-35 17-16,35-18 0,-18 0 0,0 18 16,1-17-16,17 17 15,-18-18-15,-18 18 0,1 0 0,0 0 16</inkml:trace>
  <inkml:trace contextRef="#ctx0" brushRef="#br0" timeOffset="28536.11">25047 9507 0,'0'0'0,"-35"18"0,17 17 16,-17 36-16,35-54 0,0 19 15,0-19-15,0 36 0,0-17 16,0 16-16,17 1 0,1 0 0,-18-17 15,0 17-15,18-1 0,-1-16 0,-17-1 16,18 18-16,-18-35 0,0 17 16,18 0-16,-18-17 0,17-1 0,-17 1 15,0 0-15,18-1 0,-18 1 0,18-18 16</inkml:trace>
  <inkml:trace contextRef="#ctx0" brushRef="#br0" timeOffset="28736.04">24994 10072 0,'0'0'0,"0"-18"0,-35-35 15,35 36-15,35 17 16,0-18 0,-17 18-16,17 0 0,18-18 0,-18 18 15,18-17-15,-17 17 0,17-18 0,-18 18 16,0-18-16,-17 18 0,17 0 15,18-17-15,-35 17 0,-1 0 0,19-18 16,-19 18-16,1 0 0</inkml:trace>
  <inkml:trace contextRef="#ctx0" brushRef="#br0" timeOffset="29147.01">26105 9472 0,'-141'0'16,"124"18"-1,-1-1-15,0 1 0,-17 0 0,35 17 16,-18-17-16,1-1 0,17 1 0,0-1 15,0 1-15,0 0 0,0-1 16,0 1-16,0 0 0,0-1 16,17 1-16,1-18 0,0 0 15,-1 18-15,1-18 0,17 0 0,-17 0 16,17 17-16,0 1 0,-17-18 16,17 35-16,-17-35 0,0 18 0,17-1 15,-17 1-15,-18 0 0,35-1 16,-35 1-16,0 0 0,0 17 0,0-17 15,0-1-15,0 1 0,0-1 0,0 1 16,-35 0-16,17-1 16,0 1-16,1 0 0,-19-1 0,1 1 15,17-18-15,-17 0 0,18 18 16,-19-18 0</inkml:trace>
  <inkml:trace contextRef="#ctx0" brushRef="#br0" timeOffset="29983.12">18115 11201 0,'0'0'0,"-53"-18"0,18 18 0,-1 0 0,-16 0 16,-37 0-16,54 0 15,53 0 17,-1 0-32,19 0 0,-19 0 0,19 0 0,16 0 15,1 0-15,-17 0 0,34 0 16,-17 0-16,35 0 0,-17 0 0,-1 0 16,19 0-16,-1-18 0,0 18 15,18 0-15,-18 0 0,18 0 16,-18 0-16,36 0 0,-36 0 0,18 0 15,17 18-15,-17-18 0,17 0 0,1 0 16,-1 0-16,18 0 0,-17 0 0,17 18 16,0-18-16,35 0 0,-17 0 15,18 0-15,-1 0 0,0 0 0,18 0 16,-17 0-16,-1 0 0,1 0 16,-1 0-16,0 0 0,1 0 0,-1 0 15,1 0-15,-1 0 0,0-18 16,18 18-16,-35 0 0,17 0 0,1 0 15,-1 0-15,-17 0 0,17 0 0,-17 0 16,0 0-16,17 0 0,1 0 16,-1 0-16,0 0 0,-34 0 15,34 18-15,-17-18 0,-18 0 0,0 0 16,-18 0-16,18 17 0,-17-17 0,-1 0 16,-17 0-16,18 0 0,-36 0 0,0 0 15,18 0-15,-35 0 0,17 0 16,0 0-16,-18 0 0,-17 0 0,0 0 15,0 0-15,-18 0 0,1 0 0,-19 0 16,19 0-16</inkml:trace>
  <inkml:trace contextRef="#ctx0" brushRef="#br0" timeOffset="30689.24">23283 9084 0,'0'-35'15,"-18"35"1,18 17 0,0 19-16,0-1 0,0 0 0,0 1 15,0 16-15,-17 1 0,17 0 0,-18 18 16,18-1-16,0 19 0,0-1 15,-17 18-15,-1-1 0,18-16 16,0 34-16,-18-17 0,18 0 0,-17 17 16,-1 1-16,18-1 0,0 18 15,-18 0-15,1 18 0,-1 0 0,0 0 16,1-1-16,-1 1 0,1 0 0,17-18 16,-18 18-16,18 17 15,-18 1-15,18-1 0,0 0 0,0-17 16,18 0-16,-18 0 0,18-1 0,-18 1 15,17-18-15,1 18 0,-1-18 16,1 18-16,0-36 0,-1 1 0,1-18 16,0-1-16,-1 1 0,1-18 0,0-17 15,-1 0-15,-17-19 0,18 19 0,-1-18 16,-17-18-16,0 0 0,0 1 0,0-19 16,0 19 15,-123-89-31</inkml:trace>
  <inkml:trace contextRef="#ctx0" brushRef="#br0" timeOffset="31340.95">19403 11642 0,'-53'0'15,"-36"0"-15,54 17 0,18 1 16,-19 0-16,1-1 0,17 19 16,-17-19-16,0 18 0,35-17 0,-18 17 15,-17-17-15,35 0 0,0-1 16,0 1-16,0 0 0,0-1 15,17-17-15,1 18 0,0-18 16,17 17-16,0-17 0,-17 0 0,17 18 16,1-18-16,-19 18 0,18-1 0,-35 1 15,36 0-15,-19-1 0,-17 1 0,0 17 16,0-17-16,0-1 0,0 19 16,0-19-16,0 19 0,0-19 0,-17 1 15,17 17-15,-36-17 0,19 17 16,-1-17-16,1-1 0,-1 1 15,0-18-15</inkml:trace>
  <inkml:trace contextRef="#ctx0" brushRef="#br0" timeOffset="31561.93">19226 12083 0,'0'0'0,"35"-18"0,18-17 15,36-18-15,-54 53 16,0-18-16,0 18 0,18-17 0,-35 17 16,17-18-16,18 0 0,-18 18 0,1-17 15,-19 17-15,19 0 0,-1-18 63,-17-17-63</inkml:trace>
  <inkml:trace contextRef="#ctx0" brushRef="#br0" timeOffset="31735.94">19702 11677 0,'0'0'0,"-88"123"16,88-87-16,0-1 15,0 36-15,0-36 0,0-18 16,0 19-16,0-1 0,0-17 0,0 17 15,36 18-15,-36-36 16,17 1-16,-17 0 0,0-1 16</inkml:trace>
  <inkml:trace contextRef="#ctx0" brushRef="#br0" timeOffset="32186.98">20038 12083 0,'0'0'0,"17"-18"0,18-17 0,-35 17 0,0-17 16,18 0-16,-36-1 15,18 19-15,-35 17 16,18 17-16,-1 1 0,0 0 16,1-1-16,-1 1 0,-17 17 0,35 0 15,0-17-15,-18 17 0,18-17 16,0 17-16,0-17 0,0-1 0,0 1 15,0 0-15,18-1 0,-1 1 16,1-18-16,17 18 16,-17-18-16,17 0 0,-35-18 15,35 18-15,-17-18 0,-18 1 0,18-1 16,-1 0-16,-17 1 0,18-36 0,0 35 16,-18 1-16,0-1 0,0-17 0,0 17 15,0 0-15,0-17 0,0 18 0,0-1 16,-18 0-16,18 1 15,0 34 1,0 1-16,0 0 16,0-1-16,0 1 0,0 17 0,-18 0 15,18-17-15,18 17 0,-18-17 0,0 17 16,18-17-16,-18-1 0,0 19 0,17-19 16,-17 1-16,0 0 0,18-1 0,0 19 15,-18-19-15,35 1 0</inkml:trace>
  <inkml:trace contextRef="#ctx0" brushRef="#br0" timeOffset="32434.32">20602 11924 0,'-18'-18'16,"-17"18"-16,17 18 0,1 0 15,-1 17-15,1-18 0,-1 19 0,18-1 16,-18 0-16,18-17 0,0 17 0,0 0 16,0-17-16,18 0 0,-18 17 15,35-17-15,-35-1 0,35 1 0,-17 0 16,17-1-16,-17-17 0,0 18 0,-1-18 16,19 17-16,-19-17 0,18 18 0,1-18 15,-19 0-15</inkml:trace>
  <inkml:trace contextRef="#ctx0" brushRef="#br0" timeOffset="32633.78">20937 11765 0,'0'53'16,"0"-18"-16,0 1 15,0 17-15,0-18 0,0 0 0,18 18 16,-18-18-16,17 1 0,-17-1 0,0-18 16,18 19-16,-18-1 0,0-17 15,18-1-15,-1 1 0</inkml:trace>
  <inkml:trace contextRef="#ctx0" brushRef="#br0" timeOffset="32961.39">21255 11942 0,'0'0'0,"-53"0"16,0 0-16,18 17 16,35 1-16,-36-1 0,19 1 0,-19 0 15,36-1-15,-35 1 0,17 0 16,1-1-16,-1 1 15,53 0 17,-17-1-32,0-17 0,-1 0 15,1 18-15,17-1 0,-17-17 0,0 18 16,34-18-16,-34 18 0,35-1 16,-35 1-16,35 0 0,-36-1 15,18 1-15,-17 0 0,17-1 0,-17-17 16,17 18-16,1-18 0,-19 17 0,1 1 15</inkml:trace>
  <inkml:trace contextRef="#ctx0" brushRef="#br0" timeOffset="33746.83">25329 11730 0,'0'0'0,"-35"-18"0,0 1 0,-1 17 16,1 0-16,-35 0 0,34 35 0,1-17 15,0 17-15,17 18 0,-17-18 16,0 71-16,17-53 0,18-18 0,0 18 15,0 0-15,0-18 0,0 0 16,18 1-16,-1-19 0,1 19 0,-1-19 16,1 1-16,35-18 0,-18 17 15,1-17-15,16 0 0,-16 0 0,17-17 16,-18 17-16,18-18 0,-18 1 0,-17-19 16,17 19-16,0-1 0,-17-17 0,0-1 15,-1 1-15,-17 18 0,0-36 0,0 35 16,-17-35-16,-1 18 0,0 0 15,-17-1-15,35 19 0,-35-19 0,17 19 16,-17-1-16,35 0 0,-35 1 0,17 17 16,-17 0-16,-1 17 0,36 1 15,-17 0-15,17 35 0,0-36 0,0 36 16,0-18-16,17 1 0,-17 17 16,18-18-16,0 18 0,17-18 0,-17 0 15,-1 1-15,1-1 0,17 0 0,-17-17 16,17 35-16,-17-36 0,-1 1 0,1 0 15,17-1-15,-35 1 0,36 0 16,-19-1-16,18-17 0,1 0 16</inkml:trace>
  <inkml:trace contextRef="#ctx0" brushRef="#br0" timeOffset="34888.5">25735 11959 0,'0'0'0,"18"18"16,-18-1-16,0 1 15,0 17-15,0-17 0,17 0 0,-17 17 16,18-17-16,-18-1 0,35 1 16,-17-1-16,-18 1 0,35 0 0,0-1 15,-17-17-15,17 0 16,-17 0-16,0 0 15,-1 0-15,-17-17 0,18-1 0,-1 0 16,-17 1-16,0-18 0,36-18 16,-36 35-16,0-17 0,0 17 0,0 0 15,0 1-15,0-1 16,0 36 0,0-1-16,0 1 15,0 0-15,17 17 0,-17-17 0,0-1 16,0 1-16,36 0 0,-36-1 15,17-17-15,1 18 0,0-18 0,-18 17 16,35-17-16,-18 0 0,1 0 0,0 0 16,17 0-16,-35-17 0,35-1 0,-17 1 15,17-1-15,-35 0 0,35 1 0,-17-1 16,-18 0-16,35-17 0,-35 17 16,36 1-16,-36-1 0,17 1 0,-17-1 15,0 0-15,0 1 0,0-1 0,0 0 16,0 1-16,0-1 15,-17 0-15,-1 18 0,0 0 16,1 0-16,-1 0 0,0 0 0,1 18 16,-1 0-16,18-1 0,-35 1 15,35 35-15,-18-18 0,18-17 16,0 17-16,0 0 0,0-17 0,0 17 16,0-17-16,18 0 0,-18-1 0,18 1 15,-1-1-15,1 1 0,-1 0 0,1-18 16,17 0-16,-17 17 0,0-17 0,-1 0 15,19 0-15,-1 0 0,-18-17 16,1 17-16,0-18 0,17 0 0,-17 1 16,-1-18-16,1-1 0,-18 19 0,35-19 15,-35 1-15,18 0 0,-18 0 0,0 17 16,18-17-16,-18-1 0,0 19 0,0-1 16,0 36-1,0-1-15,-18 19 16,18-19-16,0 19 0,0-19 0,0 18 15,0-17-15,0 17 0,0-17 0,18 0 16,-1-1-16,-17 1 0,18 0 0,-1-1 16,1 1-16,0-18 15,-1 0-15,19 0 0,-19-18 16,-17 1-16,0-1 0,18 0 16,0 1-16,-18-19 0,0 19 15,17-19-15,-5432 1 0,10865 18 16,-5450-1-16,18 18 0,0-18 15,-1 36-15,1-18 16,0 18-16,-1-1 16,1 1-16,-18-1 0,35-17 0,-17 18 15,0-18-15,-1 0 0,1 0 0,-1 0 16,1 0-16,17 0 0,1 0 16,-19-18-16,-17 1 0,36-1 15,-36 1-15,17-1 0,1 0 16,-1-17-16,-17 0 15,-17-1-15,17 1 16,-71 0-16,54 35 16,-1 0-1,0 18-15,18-1 0,-35 1 0,35-1 16,0 1-16,0 17 0,-18 1 0,18-19 16,0 19-16,0-19 0,0 1 0,0 17 15,0-17-15,18-1 0,-18 1 0,18 0 16,-1-1-16,1 1 0,0 0 15,-1-1-15,1-17 0,0 18 0,17-18 16,-18 0-16,19 0 0,-1 0 16,-17 0-16,-1 0 0,1 0 0,0-18 15,-1 18-15,1-17 0</inkml:trace>
  <inkml:trace contextRef="#ctx0" brushRef="#br0" timeOffset="37188.89">22560 11818 0,'0'0'0,"0"-35"15,0 17-15,0 1 16,-35-36-16,-1 70 15,36 1 1,-17 0-16,-19 17 0,1 0 16,18-17-16,-19 17 0,-34 36 15,52-71-15,-17 52 0,17-52 0,-17 36 16,17-19-16,1 1 0,-1-18 0,18 18 16,-18-18-16,1 17 0,34-17 46,1 0-46,0 0 0,-1 0 16,1 0-16,17 0 0,-17 18 16,17-18-16,0 35 0,1-35 0,-1 18 15,0-1-15,0 1 0,-17 0 0,17-1 16,-17 1-16,0 0 0,17-1 0,-17 19 16,-18-19-16,17-17 0,1 18 15,-18-1-15,17 1 0,1-18 16</inkml:trace>
  <inkml:trace contextRef="#ctx0" brushRef="#br0" timeOffset="37526.06">22419 12171 0,'0'0'0,"-18"-18"0,-52-35 31,87 53-31,-17 18 15,53-18-15,-35 35 0,17-35 0,0 18 16,18-1-16,-17-17 0,16 18 0,1 0 16,0-18-16,0 17 0,0-17 0,18 0 15,-18 18-15,0-18 0,35 0 0,-35 0 16,17 0-16,18 0 16,-35 0-16,36-18 0,-19 18 0,54 0 15,-54-17-15,-17 17 0,18 0 16,-19 0-16,-16 0 0,17 0 0,-18 0 15,18 0-15,-18 0 0,0 0 0,-17 0 16,17 0-16,-17 0 0,17 0 16,1 0-16,-19 0 15,1 17-15</inkml:trace>
  <inkml:trace contextRef="#ctx0" brushRef="#br0" timeOffset="37833.69">23848 11977 0,'0'0'0,"-36"-18"0,-17 36 31,53-1-31,36 1 0,-19 0 0,19-1 16,-19 1-16,18 0 0,1-1 0,-1 1 15,-17 17-15,17-35 0,0 18 16,-17-1-16,17 1 0,-17 0 0,-1-1 16,1 1-16,0-18 0,-1 18 0,-17-1 15,0 1-15,0 0 16,0-1-16,-17 1 0,-1-18 16,0 17-16,-17 1 0,17 0 15,1-1-15,-18 1 0,-1 0 0,19-1 16,-36 1-16,17 0 0,19-1 0,-18 19 31</inkml:trace>
  <inkml:trace contextRef="#ctx0" brushRef="#br1" timeOffset="54713.89">20179 12224 0,'-159'88'0,"318"-176"0,-371 211 0,194-105 0,-17 17 16,0-17-16,0-1 31</inkml:trace>
  <inkml:trace contextRef="#ctx0" brushRef="#br1" timeOffset="55096.89">19526 12753 0,'0'0'0,"53"-53"31,-18 35-31,18-17 15,-18 0-15,1 0 0,17-1 0,-18-17 16,18 18-16,-18 0 0,18-18 0,-18 35 16,18-35-16,-18 18 0,-17 0 0,17-1 15,1 19-15,-1-18 0,-17-1 16,17 19-16,-18-1 0,19-17 0,-1 17 16,-17 0-16,-1 1 0,1-18 0,0 35 15,-1-18-15,1 0 0,0 1 0,-1-1 16,18 0-16,-35 1 0,18-1 15,-18 0-15</inkml:trace>
  <inkml:trace contextRef="#ctx0" brushRef="#br1" timeOffset="55407.63">19791 11942 0,'35'70'16,"-17"-35"-1,52 18-15,-5485-35 0,10918 17 0,-5485-17 16,35-1-16,-18 1 0,0 0 0,18 17 15,-17-17-15,16-1 0,-34 1 16,17 0-16,1-1 0,-1 1 0,0-1 16,-17 1-16,17 0 0,0-1 0,-17 1 15,0 0-15,-1-1 0,19 1 16,-36 0-16,17-1 0</inkml:trace>
  <inkml:trace contextRef="#ctx0" brushRef="#br1" timeOffset="59286.8">25118 12718 0,'-36'-18'0,"19"-35"31,34 53-31,19 0 16,-19 0-16,18 0 0,-17 0 15,17 0-15,1 0 0,17 18 0,-18-18 16,18 0-16,-18 0 0,18 0 16,0 0-16,0 0 0,0-18 15,0 18-15,0 0 0,17 0 0,-17 0 16,0 0-16,18 0 0,-19 0 0,1 0 16,36-18-16,-37 18 0,19 0 0,-18 0 15,35 0-15,-17 0 0,-18 0 16,35 0-16,-35 0 0,35 0 0,-35-17 15,17 17-15,-17 0 0,18 0 0,-1 0 16,1 0-16,-18 0 0,17 0 0,-17 0 16,0 0-16,18 0 0,-18 0 0,0-18 15,17 18-15,-17 0 0,0 0 16,-18 0-16,18 0 0,-18-17 16,18 17-16,-17 0 0,52 0 15,-53 0-15,-17 0 0,17-18 0,0 18 16,-17-18-16,0 18 0,-1 0 15,1 0-15,0 0 0,-1 0 16,-17-17 0,0-1 15,-17 18-15,17-18-16,-18 1 0,0-1 15,18 0-15,0 1 0,0-1 0,-17 0 16,-1-17-16,18 18 0,0-19 0,-18 1 15,18 0-15,0-1 0,-17 1 16,17-18-16,-18 18 0,18 0 0,0-18 16,0 18-16,0-18 0,0 17 0,-18-17 15,18 18-15,0 18 0,-17-19 0,17 19 16,0-19-16,0 19 0,0-1 16,-18 18-16,18-18 0,0 1 0,0-1 15,-17 0 1,17 1-16,-18-1 15,18 1 1,-18 17 15,1 0-31,-1-18 16,0 18-16,1 0 0,-1 0 16,0 0-16,1 0 15,-19 0-15,1 0 0,18-18 16,-19 18-16,1 0 0,0 0 0,-1 0 15,-16 0-15,16 0 0,-17 0 0,18 0 16,-18 0-16,18 0 0,-36 0 16,36 0-16,-18 0 0,18 0 0,-18 0 15,18 0-15,-18 0 0,17 0 0,-16 0 16,16 0-16,-17 0 0,18 0 0,-18 0 16,18 0-16,-18 0 0,18 0 0,-18 0 15,0 0-15,-18 0 0,18 0 16,0 0-16,-17 0 0,17-17 0,0 17 15,0 0-15,18 0 0,-36-18 0,54 18 16,-54 0-16,54 0 0,-19 0 16,-17-18-16,36 18 0,-36 0 0,35 0 15,-17 0-15,0 0 0,-1-17 16,1 17-16,-18-18 0,35 18 16,-34-18-16,16 18 0,1 0 0,-18-17 15,18 17-15,17 0 0,-17 0 0,0 0 16,17 0-16,-17-18 0,-1 18 0,19 0 15,-19 0-15,19 0 0,-1 0 16,-17 0-16,17 0 0,-17 0 0,17 0 16,-17 0-16,17 0 0,1 0 0,-1 0 15,-17 0-15,0 0 16,17 0-16,0 0 0,1 0 16,-19 0-16,19 0 15,-1 0-15,1 0 0,-1 0 16,0 0-16,1 0 15,-1 0 1,0 0-16,18 18 16,-17-1-1,-1 1-15,18 0 16,0-1-16,0 1 0,0 17 16,0-17-16,0 0 0,0-1 15,0 36-15,0-35 0,0 17 0,0-17 16,18 17-16,-18 0 0,0 1 0,0-1 15,17 0-15,-17 0 0,0 18 0,0-17 16,0-1-16,0 0 0,0 0 0,0 1 16,0-19-16,18 36 0,-18-18 0,0-17 15,18 17-15,-18 1 0,0-1 16,0-17-16,0 17 0,0-18 0,0 19 16,17-19-16,-17 1 0,0 0 0,0-1 15,0 1-15,0 0 0,0-1 16,0 1-16,0 0 15,0 17 1,0-18 31,0 1-31,18 17-1,17-17 48,18-18-48,0 0 1,0 18-16,35-18 16,-70 0-16,52 17 0,-34-17 0,16 18 15,1-18-15,18 0 0,-18 0 0,0 18 16,17-18-16,-17 0 0,0 0 15,18 0-15,-18 17 0,0-17 16,-18 0-16,18 0 0,-36 0 0,19 0 16,-1 0-16,0 0 0,1 0 15,-19 0-15,1 0 16,-1 0-16,-17-17 16</inkml:trace>
  <inkml:trace contextRef="#ctx0" brushRef="#br1" timeOffset="59415.81">26123 12806 0,'35'0'31</inkml:trace>
  <inkml:trace contextRef="#ctx0" brushRef="#br1" timeOffset="60829.59">19120 13353 0,'-70'35'32,"87"-35"-32,1 0 0,0 0 0,17-18 0,0 1 15,1 17-15,-19 0 16,1 0-16,-1-18 0,19 18 0,-19 0 15,1 0-15,0 0 16,-18 18 0,0-1-16,-18 1 15,0 17-15,18-17 0,-17-1 0,17 19 16,-36-19-16,36 1 0,-17 17 0,-1-17 16,18 0-16,-17 17 0,17-18 15,-18-17-15,0 18 0,18 0 0,0-1 16,-17-17-16,17 18 0,-18-18 15</inkml:trace>
  <inkml:trace contextRef="#ctx0" brushRef="#br1" timeOffset="61010.85">19173 13564 0,'0'0'0,"88"18"31,-70 0-31,0-18 0,-1 17 0,1 1 15,0-1-15,-18 1 0,35-18 0,-35 18 16,18-1-16,-18 1 0,17-18 16,1 0-16,-18 18 0</inkml:trace>
  <inkml:trace contextRef="#ctx0" brushRef="#br1" timeOffset="61372.09">19491 13388 0,'0'0'0,"0"-35"0,70 52 15,-70 1-15,18 17 16,-18-17-16,0 17 0,18 0 0,-18 1 16,17-1-16,-17 0 0,0-17 0,36 17 15,-36-17-15,17 17 0,-17-17 16,0 17-16,0-17 0,0-1 15,18 1-15,-18 0 0,17-18 0,-17-36 63,-17 1-63,-1-18 16,18 35-16,0 1 15,35 17-15,-35-18 16,18 18-16,0 0 0,-18-18 0,17 18 15,1 0-15,0-17 16,-18-1 0,17 18-16</inkml:trace>
  <inkml:trace contextRef="#ctx0" brushRef="#br1" timeOffset="61571.17">19844 13423 0,'0'35'16,"0"1"0,0-19-16,0 19 0,0-19 15,17 36-15,-17-35 0,18 17 0,-18-17 16,0 17-16,0-17 0,0 17 0,17-17 16,-17-1-16,0 1 0,18 0 15,-18-1-15,18 1 16</inkml:trace>
  <inkml:trace contextRef="#ctx0" brushRef="#br1" timeOffset="61856.25">19967 13476 0,'0'0'0,"35"-35"0,-17 17 15,70-35 1,-53 36-16,1-1 0,-19 18 16,1-18-1,0 18-15,-1 0 16,1 18-16,-18 0 0,17 17 16,1 18-16,0-36 0,-18 1 15,0 17-15,17-17 0,1 0 0,-18-1 16,0 1-16,18 0 0,-18-1 15,0 1-15,0-1 16</inkml:trace>
  <inkml:trace contextRef="#ctx0" brushRef="#br1" timeOffset="62054.29">20196 13652 0,'0'0'15,"-70"53"1,87-53-16,1-17 0,0 17 16,-1 0-16,19-18 0,-19 18 15,18-18-15,-17 18 0,0 0 0,17-17 16,-17 17-16,17-18 0,0 18 16,-35-17-16,18 17 0,0-18 15</inkml:trace>
  <inkml:trace contextRef="#ctx0" brushRef="#br1" timeOffset="62237.07">20443 13582 0,'-70'123'31,"70"-105"-31,0 0 0,0-1 0,0 1 16,0 0-16,0-1 0,0 1 0,0 0 15,17-18-15,-17 17 0,0 1 0,18-18 16,-18 17-16</inkml:trace>
  <inkml:trace contextRef="#ctx0" brushRef="#br1" timeOffset="62470.91">20461 13353 0,'35'88'16,"-35"-71"-16,0 19 16,0-19-16,35 19 0,-35-1 15,18 0-15,-18-17 0,0-1 0,0 36 16,0-17-16,0-19 0,18 1 15,-18 0-15,17-18 0,-17 17 0,0 1 16</inkml:trace>
  <inkml:trace contextRef="#ctx0" brushRef="#br1" timeOffset="63208.07">20955 14076 0,'-53'53'0,"106"-106"0,-141 141 15,52-53-15,-52 18 0,70-35 16,-34 0-16,16-18 0,-34 35 0,17-35 15,0 17-15,0-17 0,-18 18 0,1-18 16,-1 18-16,18-18 0,-35 17 16,18-17-16,-1 0 0,1 0 0,-1-17 15,0 17-15,1 0 0,-1-18 0,1 0 16,17 1-16,0-1 0,-18 1 0,18-19 16,-35-17-16,35 0 15,0 18-15,18 0 0,-18 0 0,18-18 16,0 17-16,-1 1 0,19 0 15,-19 0-15,36-1 0,-17 19 0,-1-36 16,18 35-16,-17-35 0,17 35 0,-18-34 16,18 16-16,0 19 0,18-36 0,-18 35 15,17-17-15,-17 17 0,35-35 0,-35 36 16,36-1-16,17-17 16,141-124-1,-159 141-15,18-17 0,0 17 16,0-17-16,0 18 0,17-19 15,1 1-15,-1 17 0,-17 1 0,35-19 16,-35 19-16,0-1 0,0 18 16,0-18-16,0 18 0,0 0 0,-18 0 15,18 0-15,-18 0 0,18 18 0,-17-18 16,16 35-16,-34-17 0,35 17 16,-18-17-16,18 17 0,-35-17 0,35 17 15,-18 0-15,0 1 0,1-1 16,-1 0-16,-17 1 0,34-1 0,-16-18 15,-1 36-15,-17-17 0,17-1 0,-17 0 16,-1 0-16,1 1 0,17-1 0,-35 0 16,35 18-16,-35-18 0,18 1 15,-18-1-15,0 0 0,35 1 0,-35-1 16,0 0-16,0 0 0,18 1 0,-18-19 16,0 19-16,0-1 0,0 0 0,0-17 15,0-1-15,-18 19 0,18-19 0,0 1 16,0 0-16,0-1 0,-17 1 0</inkml:trace>
  <inkml:trace contextRef="#ctx0" brushRef="#br1" timeOffset="64326.87">20302 10601 0,'53'-18'31,"35"54"-31,-70-36 16,0 17-16,-1 1 0,18 17 0,-17-17 16,17 17-16,1 0 0,-19 1 15,1-19-15,17 36 0,0-18 0,-17 18 16,0-17-16,17 17 0,-17-18 0,-1 18 15,1-18-15,17 18 0,-17 0 16,17 0-16,-35 0 0,35 0 0,-17 0 16,-18-1-16,0 1 0,35-17 15,-35 17-15,0 0 0,0-1 0,0-16 16,18 17-16,-18 0 0,0-18 0,0 18 16,0-18-16,0 18 0,0-18 0,0 0 15,-18 18-15,18-17 0,0 17 0,0-18 16,0 0-16,-17 0 0,-1 18 15,18-35-15,-18 17 0,18 18 0,-35-18 16,35 1-16,-17-19 0,-1 19 0,0-1 16,-17 0-16,35-17 0,-35 35 15,35-36-15,-53 36 0,17-17 16,36-1-16,0-17 0,-17-1 16,-1 1-16,1-1 0,17 1 0,-18 0 15,0-1-15,18 1 16</inkml:trace>
  <inkml:trace contextRef="#ctx0" brushRef="#br1" timeOffset="64637.43">20620 12912 0,'0'17'15,"0"19"-15,0-1 16,17 18-16,-17-36 0,0 1 0,0 0 16,0-1-16,0 1 0,0 0 15,18-1-15,0-17 0,-18 18 0,17-18 16,1 0-1,-1 0-15,19 0 16,-36-18-16,35 18 0,-17-17 0,-1-1 16,1 18-16,17-18 0,-17 1 0,17 17 15,0-18-15,-17 0 0</inkml:trace>
  <inkml:trace contextRef="#ctx0" brushRef="#br1" timeOffset="66268.61">26246 10442 0,'71'18'31,"-36"-18"-31,-17 18 16,17-18-16,0 17 0,1 1 0,-1-18 15,0 17-15,1 1 0,-1 0 0,0-1 16,0 19-16,1-19 0,-1 1 0,0 17 16,-17-17-16,17 17 0,-35 0 0,35 1 15,-35-19-15,18 36 0,-18-35 16,35 17-16,-35 0 0,0 1 0,0-1 15,18 0-15,-18-17 0,0 35 0,0-36 16,0 1-16,-18 17 0,18-17 16,0 17-16,0-17 0,0 0 15,0-1-15,0 1 0,-17 17 0,-1-35 16</inkml:trace>
  <inkml:trace contextRef="#ctx0" brushRef="#br1" timeOffset="66621.66">26758 11183 0,'0'0'0,"0"18"31,0-1-31,0 1 0,0 0 15,18-1-15,-1 19 0,1-19 16,-18 1-16,18 17 0,-1-17 0,-17-1 16,0 1-16,35 0 0,-35-1 0,18-17 15,-18 18-15,18-18 0,-1 0 16,1 0 0,0 0-16,-1-18 0,1 1 15,0-1-15,-18 0 16,17 1-16,1-1 0,-1 0 0,1 1 15,0-1-15,-1 1 16,1 17-16,0 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0:50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13247 11818 0,'0'0'0,"-89"35"16,36-17-16,-52 17 15,34-17-15,18-18 0,0 18 0,-17-18 16,-54 35-16,71-18 0,0 1 16,0-18-16,-17 18 0,17-18 15,0 0-15,0 17 0,18-17 0,-18 0 16,18 0-16,-18-17 0,18 17 0,-18-18 15,17 18-15,-17-18 0,18 1 0,-18-18 16,18 17-16,0-17 0,-1-1 16,19 1-16,-36 0 0,35 0 0,-17-18 15,17 17-15,1 1 0,17 0 0,0 17 16,-36-17-16,36 0 0,0-1 16,18 1-16,0-18 0,-1 18 0,-17 0 15,18 17-15,17-35 0,-17 35 16,17-17-16,-17 17 0,35 1 0,-18-1 15,0-17-15,18 17 0,-18 18 0,18-17 16,-17 17-16,17-18 0,-1 18 16,-16-18-16,34 18 0,1 0 0,-18 0 15,17 0-15,-17 18 0,18-18 0,-18 0 16,0 0-16,17 18 0,-17-18 16,18 17-16,-1-17 0,-17 0 0,18 18 15,34 17-15,-52-35 0,53 35 16,-70-35-16,16 36 0,-16-36 15,17 35-15,-53-17 0,53 35 16,-18-18-16,-18 0 0,19 0 16,-19 18-16,1-17 0,-18-1 0,35 0 15,-35 0-15,0 1 0,0-1 0,0 18 16,0-35-16,0 17 0,0 0 16</inkml:trace>
  <inkml:trace contextRef="#ctx0" brushRef="#br0" timeOffset="730.42">13776 10619 0,'0'0'0,"-18"-18"0,18-35 32,0 71-32,18-18 0,-1 17 0,1 1 15,17 0-15,-35-1 0,36 1 16,-1 35-16,-17-53 0,17 35 0,-35-17 15,35-1-15,-17 1 0,-1 17 0,1-17 16,0 0-16,-1-1 0,1 1 16,17-1-16,-35 1 15,18-18-15,-1 0 0,-17 18 16,18-18 0,-18-18-16,0 0 15,0 1-15,18-1 0,-18-17 0,17 0 16,-17 17-16,18-17 0,0-1 0,-1-16 15,-17 16-15,18 1 0,0-18 0,-18 18 16,35-18-16,-18 0 0,-17 18 0,36-18 16,-36 17-16,35-16 0,-17 16 15,-18-17 1</inkml:trace>
  <inkml:trace contextRef="#ctx0" brushRef="#br0" timeOffset="10143.37">16845 10089 0,'35'-17'16,"-70"34"-16,123-34 0,-17-1 0,-18 1 0,0-1 0,17 0 15,36 1-15,-36-1 0,1 0 16,0 1-16,-1 17 0,1-18 0,17 0 16,-18 1-16,19-1 0,-1-17 15,0 17-15,0-17 0,0 35 16,1-35-16,-1 17 0,0 0 0,-17 1 15,-1-1-15,18 0 0,-17 1 16,-1-1-16,1 1 0,-18-1 0,0 0 16,0 1-16,0 17 0,-18-18 0,18 0 15,-36 18-15,36 0 0,-17-17 0,-19 17 16,19-18-16,-19 18 0,1 0 16,-1-18-16,1 18 0</inkml:trace>
  <inkml:trace contextRef="#ctx0" brushRef="#br0" timeOffset="10621.95">17233 10883 0,'35'18'31,"1"-18"-31,16 0 0,1-18 16,0 18-16,18 0 0,35-17 0,-18-1 16,-18 0-16,-17 1 0,36 17 15,-1-18-15,-18 0 0,18 1 0,1-19 16,-1 19-16,0-1 0,0 1 0,0-1 16,1 0-16,-1 1 0,0-1 15,-17 0-15,17 1 0,-18-1 0,19 0 16,-37 1-16,37-1 0,-36 1 0,17 17 15,-17-18-15,18 0 0,-18 1 16,-1 17-16,1-18 0,-17 18 0,17-18 16,-18 18-16,0 0 0,-17-17 0,17 17 15,0 0-15,-17-18 0,17 18 16,-35-18-16</inkml:trace>
  <inkml:trace contextRef="#ctx0" brushRef="#br0" timeOffset="11207.53">17251 10513 0,'-36'0'31,"1"0"-31,-35 0 16,52 0-16,-53 0 16,18 0-16,0 0 0,-17 0 15,17 17-15,0-17 0,-17 18 16,-36 17-16,35-17 0,18 0 0,18-1 16,-18-17-16,0 36 0,18-19 0,-18 18 15,18-35-15,-18 36 0,17-19 0,1 1 16,18 0-16,-19-1 0,1 1 15,17 0-15,1-1 0,-1 1 0,0-18 16,1 17-16</inkml:trace>
  <inkml:trace contextRef="#ctx0" brushRef="#br0" timeOffset="11665.36">16192 10548 0,'-53'35'46,"36"1"-46,-19-19 0,1 19 16,18-19-16,-1 18 0,-17 1 16,-18 17-16,35-36 15,18 1-15,0 0 16,-18-18-16,18 17 0,0 1 31,18-18 0,0 0-15,-1 0-16,1 0 0,-18 17 16,35-17-16,1 0 15,-19 18-15,1-18 0,-1 0 0,19 0 16,-19 0-16,19 0 0,-19 0 0,19 0 16,-19 0-16,1 0 0,17 0 0,-17 0 15,17 0-15,-17 0 0,17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1:12.9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1358 5027 0,'0'71'63,"0"-54"-47,18 1-16,-1 0 0,-17-1 15,0 1-15,18-1 0,-18 1 0,0 17 16,0-17-16,18-18 0,-1 18 0,-17-1 15,0 1-15,18 0 0,-1-18 16,-17 17-16,0 1 16,18-18-1,0-18 17,-1 1-17,-17-1-15,36-17 0,-36-1 16,17 1-16,1-18 0,0 18 0,17-53 15,-18 35-15,1 18 16,0-1-16,17-17 0,-17 18 16,-18-18-16</inkml:trace>
  <inkml:trace contextRef="#ctx0" brushRef="#br0" timeOffset="1503.25">1164 11800 0,'-35'-17'63,"35"34"-63,17 1 15,1 0 1,0-1-16,-1 19 0,1-19 0,-1 1 16,1 0-16,0-1 0,17 1 0,-17-1 15,-18 1-15,35 0 0,-35 17 0,35-35 16,-35 18-16,18-18 0,-18 17 0,18-17 15,-18 18-15,0-36 47,0 1-15,0-1-32,0 0 15,0 1-15,0-1 16,0 0-16,0 1 15,0-1-15,17 1 0,-17-1 0,0 0 16,18 1-16,-1-1 0,1-17 16,-18 17-16,18 0 0,-1-17 0,1 18 15,0-1-15,-1-17 0,1 17 0,0-17 16,-1 17-16,1 0 0,-1-17 0,-17 17 16,18 1-16,0-1 0,-18 1 15,17-1-15,1 18 0,-18-18 16,18 18-16,-18-17 0,0-1 0,17 18 15,-17-18-15,0 1 16</inkml:trace>
  <inkml:trace contextRef="#ctx0" brushRef="#br0" timeOffset="2748.02">846 17339 0,'-35'-53'47,"53"53"-47,-18 18 0,17-1 15,1 1-15,0 0 0,17-18 16,-35 17-16,35 1 0,-17 17 15,-18-17-15,35-18 0,-35 17 0,18 1 16,17 17-16,-17-17 16,-1-18-1,-17 18-15,0-36 63,18 18-63,-18-18 15,18 1-15,-1 17 0,-17-18 16,0 0-16,18 1 0,0-1 0,-18 1 16,35-19-16,-18 19 0,19-19 15,-1 1-15,-17 17 0,-1 1 16,1-1-16,0 1 0,-1-1 0,1 0 16,0 1-16,-1-1 0,-17 0 15,18 1-15,-1 17 0,-17-18 0,18 18 16,-18-18-16,18 18 15,-18-17-15,17 17 16</inkml:trace>
  <inkml:trace contextRef="#ctx0" brushRef="#br0" timeOffset="10551.28">5591 6297 0,'-35'18'0,"0"-1"16,-1 1-1,1 0 1,0-1 0,0-17-16,-1 18 15,1-18 1,-18 0-1,0-18 1,0 1-16,18 17 16,0-18-16,-1 18 15,-105-53 1,88 35 0,18 1-16,-18-18 15,18 17 1,-18 0-1,0-35 1,36 36-16,-19-19 16,1 1-1,17 0 1,1 0 0,17-1-16,-18 1 15,18 0 1,0-18-1,18 18 1,-18 17-16,17-17 16,1 17-1,-18-17-15,35 17 16,-17 0 0,17-17-16,-17 18 15,17-19 1,0 19-16,1-1 15,-19 0 1,54-17-16,-18 17 16,0 1-1,-18-1 1,18 1 0,-18 17-16,18-18 15,-18 18 1,18 0-16,-17 0 15,16 0 1,-16 0 0,17 0-16,-18 18 15,18-1-15,0 18 16,-36-35-16,1 0 0,-18 18 0,18-18 16,-1 18-16,1-18 0,0 17 15,-1 1-15,1 0 16,0-18-16,-18 17 0,17 1 0,1-18 15,-18 18-15,17-1 0,-17 1 16,18-1-16,0-17 0,-18 18 0,17 0 16,1-1-16,-18 1 0,18-18 15,-18 18-15,0-1 0,0 1 16,0 0-16,0-1 0,0 1 16,0 17-16,0-17 15,0-1-15,0 1 0,0 0 16,0-1-16,0 1 0,0 0 15,0-1-15,0 1 0,0-1 16,-18 1-16,18 0 0,-18-1 16,1 1-16,17 0 0,0-1 15,-18 1-15</inkml:trace>
  <inkml:trace contextRef="#ctx0" brushRef="#br0" timeOffset="11062.6">5680 6085 0,'35'18'31,"-18"17"-15,1 1-16,0-19 16,-1 36-16,-17-35 0,0-1 15,0 1-15,0 0 16,0-1-16,0 1 0,0 0 16,0-1-16,0 1 0,0 0 0,0-1 15,0 1-15,0-1 0,-17 1 0,17 0 16,0 17-16,0-17 0,-18-1 15,0 1-15,18 0 16,0-1-16,0 1 0,-17 0 16,17-1-16,0 1 0,-18-1 15,1 1-15,17 0 16,0-1-16</inkml:trace>
  <inkml:trace contextRef="#ctx0" brushRef="#br0" timeOffset="11497.61">5644 6562 0,'0'35'31,"0"-17"-15,36 35-16,-36-36 15,0 1-15,0-1 16,17-34 78,1 17-79,-1-18-15,-17 1 0,18-1 16,0 18-16,-18-18 15,35 18-15,-35-35 0,18 35 16,-1-18-16,1-17 16</inkml:trace>
  <inkml:trace contextRef="#ctx0" brushRef="#br0" timeOffset="14883.03">6209 6720 0,'35'-17'0,"0"17"16,18-18 0,0 18-16,-18 0 15,18 0-15,35 0 16,-70 0-16,0 0 0,-1 0 16,1 0-16,0 0 0,-1 0 0,1 0 15,0 0-15,-1 0 16</inkml:trace>
  <inkml:trace contextRef="#ctx0" brushRef="#br0" timeOffset="15217.6">6614 6650 0,'53'18'47,"-35"-18"-32,0 0-15,-1 17 16,1-17 0,-18 18-1,0-1-15,-18-17 16,1 0-16,17 18 16,-18 0-16,0-1 15,1-17-15,-1 18 16</inkml:trace>
  <inkml:trace contextRef="#ctx0" brushRef="#br0" timeOffset="15716.02">7179 6650 0,'-18'0'46,"36"0"-46,17 0 16,-17 0-16,-1 0 0,1 0 16,0 0-16,-1 0 0,1 0 0,17 0 15,0 0-15,-17 0 0,17 0 16,-17 0-16,0 0 16,-1 0-16,1 0 15,0 0 1</inkml:trace>
  <inkml:trace contextRef="#ctx0" brushRef="#br0" timeOffset="15988.23">7443 6615 0,'89'0'31,"-89"17"-15,0 1-1,0 0 1,-18-1-16,0 1 15,18-1-15,-17 1 0,-1 0 16</inkml:trace>
  <inkml:trace contextRef="#ctx0" brushRef="#br0" timeOffset="16671.25">8096 6650 0,'-71'-18'32,"89"18"-17,0 0 1,-1 0-16,1 0 16,0 0-16,-1 0 0,1 0 0,0 0 15,-1 0-15,1 0 0,17 0 0,0 0 16,-17 0-16,17 0 15,1 0-15,-19 0 16,19 0-16,-19 0 16,1 0-16,-1 0 0</inkml:trace>
  <inkml:trace contextRef="#ctx0" brushRef="#br0" timeOffset="16988.06">8431 6579 0,'18'0'31,"-1"0"-16,1 0-15,0 0 16,-1 0-16,1 0 16,0 0-16,-1 0 31,-17 18-15,0 0-16,-17-18 15,17 17-15,-18-17 16,0 0-16,1 18 15,-1-18-15</inkml:trace>
  <inkml:trace contextRef="#ctx0" brushRef="#br0" timeOffset="26208.47">11624 9402 0,'-35'-18'0,"-1"18"31,1-18-31,35 1 16,18 17-16,-18-18 15,17 18-15,1-18 0,0 1 16,-1 17-16,18-18 0,-35 0 0,36 18 16,-1-17-16,-17-1 0,17 18 0,-17-17 15,17-1-15,-18 18 0,1-18 0,17 18 16,-17-17-16,17 17 0,-17-18 16,17 18-16,1-18 0,-19 18 15,1 0-15,-1 0 0,1-17 0,0 17 16,-1 0-16,1 0 0,0 0 15,-18 17 32,0 1-31,0 0-16,-18-1 0,0-17 16,1 18-16,-71 88 15,52-71-15,36-17 0,-53 35 16,53-36-16,-35 36 0,17-35 0,-17 17 15,17-17-15,1 35 0,-1-36 16,1 1-16,-1-1 0,0 1 0,1 0 0,17-1 16,-18 1-16,0 0 0,1-1 15,17 1-15,-18 0 16,18-36 15,0 0-15,0 1-16,0-1 0,0 0 0,0 1 15,0-19-15,0 19 0,0-1 0,-18-17 16,18 0-16,0-1 0,0 19 16,0-19-16,0 1 0,0 0 0,-17 0 15,17 17-15,-18-17 0,18 17 0,-17-35 16,17 18-16,0 17 0,0-17 16,0 17-16,-18-17 0,0 0 15,18 17-15,0 0 0,0 1 0,0-1 16,0 1-16,0-1 15,0 0 1,18 18 31,0 0-47,-18 18 0,35-18 16,-18 18-16,-17-1 0,36 1 0,-19-1 15,1 1-15,0 0 0,35 35 16,-18-36-16,-35 1 0,35 17 15,-17-17-15,17 0 0,0 34 16,-35-34-16,36 0 0,-19-1 16,-17 19-16,18-36 0,0 17 0,-18 1 0,35 0 15,-35-1-15,17 1 0,-17-1 16,18 1-16,0 0 16,-18-1-16,0 1 15,-18-18 16,0 0-31,1 0 0,-1-18 16,1 18-16,-19-17 0,-17-1 16,18 18-16,17-18 0,-17 18 0,0-17 15,-18-1-15,35 1 0,-17 17 16,0-18-16,-1 0 0,19 18 0,-18-17 16,17 17-16,0-18 0,1 0 0,-19 18 15,19-17-15,-1 17 0,18-18 0</inkml:trace>
  <inkml:trace contextRef="#ctx0" brushRef="#br0" timeOffset="26645.65">10124 9490 0,'53'-53'31,"-35"53"-31,17 0 0,18-18 0,-17 18 16,34-17-16,-52 17 0,70-18 0,-53 18 16,18 0-16,18-18 0,-54 18 0,72 0 15,-54 0-15,18 0 0,-18 0 16,0 0-16,18 0 0,0 0 15,-35 0-15,-1 0 0,19 0 0,-19 18 16,19-18-16,-19 18 16,1-18-16</inkml:trace>
  <inkml:trace contextRef="#ctx0" brushRef="#br0" timeOffset="27026.98">10160 9613 0,'0'0'0,"-36"18"31,1-1-31,0 36 0,53-53 16,52 0-1,-35 0-15,18-17 0,-17 17 0,17-18 0,-18 18 16,53-18-16,-35 18 0,17-17 0,-17-1 16,0 18-16,18-17 0,-18 17 15,0-18-15,-18 0 0,18 18 0,-18 0 16,0 0-16,18-17 0,-35 17 0,17 0 15,1 0-15,-1 0 16,-18 0-16,-17 17 0,18-17 0,0 0 16</inkml:trace>
  <inkml:trace contextRef="#ctx0" brushRef="#br0" timeOffset="27444.08">10654 9208 0,'-36'0'15,"36"17"-15,18-17 16,17 18-16,-17-1 0,0-17 15,35 18-15,-18-18 0,0 18 0,-17-18 16,17 17-16,0-17 0,-17 18 0,17 0 16,0-18-16,-17 0 0,0 17 15,-1-17-15,19 18 0,-19-18 0,-17 18 16,18-18-16,0 0 0,-18 17 0,17 1 16,1-18-16,-18 17 15,0 1 1,0 0-16,0-1 0,-18 1 15,1 0-15,17-1 0,-18 1 16,0 0-16,1-1 0,-1 1 0,0-1 16,1 19-16,-1-19 0,0 1 15,-17 35-15,0-35 0,17 17 16,1 0-16,-1 0 0,18-17 0,-35 0 16,35-1-16,-18 1 0,18 0 0,-18-18 15,18 17-15</inkml:trace>
  <inkml:trace contextRef="#ctx0" brushRef="#br0" timeOffset="28146.24">12470 8784 0,'-35'0'16,"0"-17"0,-18-36-16,53 35 0,0 0 0,0-17 15,0 17-15,0-35 0,18 18 16,-1-18-16,-17 18 0,36-36 16,-19 19-16,18-37 0,-17 36 0,17-35 15,1 35-15,-1-17 0,0-1 0,18 18 16,-35-17-16,17 17 0,18 0 0,-18 0 15,18 18-15,-18-18 0,1 0 0,-19 18 16,19-18-16,17 17 0,-18-17 0,18 18 16,-18 0-16,0 0 0,18-1 0,-17 1 15,-19 0-15,36 0 0,-18 17 0,1-17 16,-1-1-16,-17 19 0,17-1 0,18-17 16,-18 17-16,0 1 0,-17-1 0,17 0 0,0 1 15,-17-1-15,17 0 16,1 1-16,-19-1 0,1 0 0,0 18 15,-1-17-15,1 17 0,0-18 0,-18 1 0,17 17 16,1 0-16,-18-18 16,17 18-16</inkml:trace>
  <inkml:trace contextRef="#ctx0" brushRef="#br0" timeOffset="28534.25">13617 6615 0,'-35'0'0,"70"17"31,0-17-31,-17 0 0,17 0 16,0 0-16,-17 0 0,17 0 15,-17-17-15,0 17 0,-1 0 0,19-18 16,-1 18-16,-17 0 0,-1 0 16,1 0-16,-18 18 47,0-1-32,0 19-15,0-19 16,-18 18-16,18-17 0,0 0 15,-17 17-15,17-17 0,0-1 0,0 1 16,0 17-16,0-17 0,0-1 0,-18 1 16,18 0-16,0-1 0,-18 1 15,18 0-15,-17-18 0</inkml:trace>
  <inkml:trace contextRef="#ctx0" brushRef="#br0" timeOffset="29082.65">15451 5733 0,'0'0'0,"-17"-36"16,-36 1-16,18 35 16,-1-18-16,1 18 0,-53-17 15,70 17-15,-35 0 0,18 0 0,17 17 0,-17 1 16,0 0-16,17-1 0,-17 19 15,0-1-15,17 0 0,0 0 0,1 18 16,17-17-16,-36-1 0,36 18 0,0-18 16,0 0-16,0 18 0,0-17 0,0-19 15,36 19-15,-36-19 0,35 18 16,-17-17-16,-1 0 0,19-1 0,-1-17 16,0 18-16,0-18 0,18 0 0,-17 0 15,17 0-15,-18 0 0,18-18 0,-18 18 16,-17-17-1</inkml:trace>
  <inkml:trace contextRef="#ctx0" brushRef="#br0" timeOffset="29329.94">15663 5944 0,'53'-35'16,"141"-18"-1,-159 53 1,-17 0-16,17-18 0,1 1 16,-19 17-16,1 0 0,-1 0 0,-17-18 15</inkml:trace>
  <inkml:trace contextRef="#ctx0" brushRef="#br0" timeOffset="29547">15963 5715 0,'-18'53'31,"18"-35"-31,18-1 16,-18 36-16,18-18 0,-1-17 16,-17 0-16,0-1 0,0 1 0,18 0 15,0-1-15,-18 1 0,0-1 16,17-17-16,-17 18 16</inkml:trace>
  <inkml:trace contextRef="#ctx0" brushRef="#br0" timeOffset="29747.94">16210 5786 0,'0'0'0,"35"-18"0,0 0 0,1 1 15,52-1-15,-53 0 16,-17 18-16,17 0 0,-17-17 0,-1 17 15,19-18-15,-19 18 0,1-18 16,0 18-16</inkml:trace>
  <inkml:trace contextRef="#ctx0" brushRef="#br0" timeOffset="29966.08">16492 5556 0,'-53'88'15,"53"-70"-15,0 0 16,18-1-16,-1 1 0,-17 0 16,0-1-16,0 1 0,18 0 0,-18-1 15,0 1-15,0-1 16,0 1-16</inkml:trace>
  <inkml:trace contextRef="#ctx0" brushRef="#br0" timeOffset="30651.96">16757 6297 0,'0'0'0,"-265"159"16,177-106-1,0-18-15,-18 18 0,-18-18 16,1 18-16,17-18 0,0 1 0,-105 17 16,105-36-16,18-17 0,-1 18 15,1-18-15,0 0 0,0 0 0,0 0 16,17-18-16,1 1 16,-19-1-16,1-17 0,35-1 0,-17-16 15,-1 16-15,1-17 0,34 18 16,-17 0-16,18-18 0,17 18 0,-17-18 15,18 17-15,-1 1 0,18-18 0,0 18 16,0 0-16,0-18 0,18 17 0,-1 1 16,-17-18-16,35 18 0,-17 0 0,53-54 15,-54 54-15,19 0 0,16-18 16,-16 0-16,17 18 0,17-18 0,-17 18 16,0-1-16,18-17 0,-18 18 0,35 0 15,-18 0-15,18-1 0,1 19 16,-1-19-16,18 1 0,-18 17 0,0-17 15,-17 18-15,-1-1 0,18 0 0,-17 18 16,-18-17-16,17 17 0,1 0 0,0 0 16,-19 0-16,1 17 0,18-17 0,-18 18 15,0 0-15,17-1 0,-17 18 0,-18-35 16,18 36-16,-17-19 0,17 1 16,-36 0-16,19 17 0,-1-17 15,0-1-15,-17 19 0,17-1 0,-17 0 0,-1-17 16,1 17-16,0-17 0,-1 17 0,-17 0 15,35 0-15,-35 1 0,0-19 0,18 36 16,-18-17-16,0-1 0,0 0 0,0 0 16,0-17-16,-18 35 0,18-35 0,0 17 15,0-18-15,-17 19 0</inkml:trace>
  <inkml:trace contextRef="#ctx0" brushRef="#br0" timeOffset="46656.34">9525 5644 0,'-53'-35'31,"53"53"0,0-1-31,18-17 0,-1 18 16,-17 0-16,18-1 0,-18 1 0,0 0 16,17-1-16,1 1 0,-18 0 0,0-1 15,18 1-15,-1-1 0,-17 1 0,18 0 16,-18-1-16,0 1 0,18-18 16,-18 18-16,17-1 0,-17 1 15,0 0-15,18-18 16,-18 17-1,18-17 1,-1 0 31,1-17-31,-1-1-16,-17 0 15,0 1-15,36-1 0,-36 0 0,17-17 16,1 0-16,0 17 0,-18-17 0,17 17 15,19-17-15,-36 0 0,0 17 0,35-17 16,-35 17-16,17-17 0,1 17 16,0 1-16,-18-19 0,17 19 15,1-1-15,-18 0 0,0 1 0,18-1 16,-1 1-16,-17-1 0,18 18 0,-18-18 16,0 1-1</inkml:trace>
  <inkml:trace contextRef="#ctx0" brushRef="#br0" timeOffset="60463.81">18697 5362 0,'35'0'0,"18"-17"16,-35 17-1,-1-18-15,1 18 16,0-18-16</inkml:trace>
  <inkml:trace contextRef="#ctx0" brushRef="#br0" timeOffset="60805.81">18856 5644 0,'0'18'16,"0"-36"-16,0 71 0,0-35 0,0 0 16,0 35-16,0-36 15,-18 1 1,0-18-1,1 0-15,-1 0 16,1 0-16,-19 0 0,1 0 16,35-18-16,-18 18 0,-17 0 15,35-17-15,-35 17 0,17-18 16,1 18-16,-1 0 0,18-18 16</inkml:trace>
  <inkml:trace contextRef="#ctx0" brushRef="#br0" timeOffset="61315.95">19403 5539 0,'-89'-36'31,"72"36"-31,-19 0 0,36 18 16,-17-18-16,-1 18 0,18-1 0,0 1 16,-17 17-16,17-17 15,0-1-15,0 1 0,0 0 16,0-1-16,17-17 15,-17 18-15,18-18 0,-1 0 16,1 0-16,0 0 0,-1 0 16,-17-18-16,18 1 15,0-1-15,-18 0 0,17 18 0,1-17 16,-18-1-16,18 1 0,-18-1 16,0 0-16,0 1 0,0-1 0,0 0 15,0 1-15,0-1 16,0 36 15,0-1-31,0 1 0,17 0 16,-17-1-16,0 1 0,18 0 0,-18-1 15,0 1-15,0-1 0,17 1 16,-17 0-16,18-1 16,-18 1-16</inkml:trace>
  <inkml:trace contextRef="#ctx0" brushRef="#br0" timeOffset="61636.65">19526 5521 0,'35'0'16,"36"35"-16,-71-17 15,0 0-15,18-1 0,-1 1 16,-17-1-16,18 1 31,-1-18-31,-17-18 16,0 1 0,0-1-16,18-17 15,-18 17-15,18 1 0,-18-1 0,0 0 0,17 1 16,-17-1-16,0 0 0,0 1 15,0-1-15,0 1 0,18 17 16,0-18-16,-18 0 16</inkml:trace>
  <inkml:trace contextRef="#ctx0" brushRef="#br0" timeOffset="62056.58">20196 5345 0,'-35'0'32,"17"0"-32,18 17 0,-35 1 0,35 0 15,0-1-15,-18 1 0,18-1 0,0 1 16,0 0-16,0-1 15,0 1-15,18 0 16,0-18-16,-1 0 16,1 0-16,0 0 15,-1-18-15,-17 0 16,18 1-16,0 17 0,-18-18 0,0 0 16,0 1-16,0-18 0,0 17 15,0 0-15,0 1 16,17 17-1,1 0 1,-18 17-16,17-17 0,-17 18 16,0 0-16,0 17 0,18-18 0,0 1 15,-18 0-15,0-1 0,17 1 0,1-18 16,-18 18-16,18-1 0,-18 1 16,0 0-16</inkml:trace>
  <inkml:trace contextRef="#ctx0" brushRef="#br0" timeOffset="62382.81">19491 6297 0,'0'35'16,"0"-70"-16,0 141 0,0-71 0,0 36 15,17 88 1,1-124-16,-18-18 15,0 19-15,0-19 0,0 1 0,0 0 16,0-1-16</inkml:trace>
  <inkml:trace contextRef="#ctx0" brushRef="#br0" timeOffset="62636.5">19455 6438 0,'0'0'0,"0"-35"0,36-36 32,52 36-32,-53 35 0,1-18 15,-19 18-15,18 0 16,-17 0-16,0 18 16,-18 0-16,0-1 15,-36 1-15,36 0 0,-17-1 16,-1 1-16,1 0 0,-19 17 0,19-18 15,-1 1-15,0 0 0,1-18 0,-1 35 16,-17-17-16,35-1 16</inkml:trace>
  <inkml:trace contextRef="#ctx0" brushRef="#br0" timeOffset="63078.15">19826 6138 0,'18'53'16,"17"-35"-16,-35 70 15,0-70-15,17 17 0,-17-17 0,18 17 16,-18-17-16,18 34 0,-18-16 15,0-19-15,0 1 16,17-18-16,-17 18 0,0-1 16,0-34 15,0-1-31,0 0 16,0 1-16,0-1 0,0 0 0,0 1 15,0-18-15,18 17 0,-18 0 0,0 1 16,0-1-16,0 0 0,18 18 0,-1-17 15,1 17-15,0 0 16,-1 17-16,-17 1 16,18 0-16,-1-1 0,-17 1 15,0 0-15,0-1 0,18 1 16,-18-1-16,0 1 16,0 0-1</inkml:trace>
  <inkml:trace contextRef="#ctx0" brushRef="#br0" timeOffset="63265.43">20179 6350 0,'35'0'31,"35"18"-31,-70-1 0,18-17 16,0 18-16,-18 0 0,17-18 0,1 17 15,-18 1-15,18-18 0,-18 17 0,17 1 16,1-18 0,-18 18-16</inkml:trace>
  <inkml:trace contextRef="#ctx0" brushRef="#br0" timeOffset="63456.04">20443 6350 0,'0'35'32,"0"-17"-32,0 0 0,-17 17 0,17-18 15,-18 19-15,18-19 0,0 19 16,0-19-16,0 1 0,0 17 0,0-17 16,0 0-16,0-1 0,0 1 15</inkml:trace>
  <inkml:trace contextRef="#ctx0" brushRef="#br0" timeOffset="63635.71">20479 6385 0,'0'0'0,"17"-17"0,18-1 15,54-35 1,-72 53-16,1 0 15,0-18-15,17 18 0,-18-17 16</inkml:trace>
  <inkml:trace contextRef="#ctx0" brushRef="#br0" timeOffset="63854.22">20620 6085 0,'0'36'15,"0"-19"1,-36 54-16,36-53 0,0-1 0,36 36 16,-36-35-16,0 17 0,0-17 0,0-1 15,0 1-15,17 0 0,-17 17 0,0-18 16,0 1-16,18-18 0,-18 18 15,18-18-15</inkml:trace>
  <inkml:trace contextRef="#ctx0" brushRef="#br0" timeOffset="64495.84">20708 6138 0,'53'71'16,"-53"-53"-16,0-1 15,0 18-15,0-17 0,0 0 0,17-1 16,-17 19-16,18-19 0,-18 1 16,0 0-16,0-1 0,0 1 15,0-1-15,18-34 47,-18-1-47,0 1 0,0-1 0,0 0 16,0 1-16,0-1 0,17 0 0,1 1 15,-18-1-15,0 0 0,0 1 16,18 17-16,-18-18 0,17 18 0,1 0 16,-18 18-1,0-1-15,18 1 0,-1 0 16,-17-1-16,0 1 0,0 0 15,18-1-15,-1-17 0,-17 18 16,18-18-16,17-18 63,-35 1-63,53-1 31,-35 18-16,0 0-15,-1 0 16,1-18-16,-1 18 16,-17-17-16,18-1 15,0 0-15,-18 1 16,0-1-16,-18 18 16,0 0-16,1 0 0,-1 0 0,1 0 15,-1 0-15,0 0 0,1 0 0,-1 0 16,0 0-16,1 0 15,-1 0-15</inkml:trace>
  <inkml:trace contextRef="#ctx0" brushRef="#br0" timeOffset="64827.55">21078 6103 0,'36'0'0,"-72"0"0,124 35 15,-88 18 1,36 0-16,-36-35 0,0-1 0,0 1 0,0 0 16,0-1-16,17-17 0,-17 18 15,0 0-15,18-18 32,-18-18-17,0 0-15,0 1 0,0-1 0,0 0 16,18-17-16,-18 18 0,0-1 15,0 0-15,0 1 0,0-1 0,17 18 16,1-18-16,0 18 16,-1 0-16,1 18 15,-18 0-15,0-1 16,17 1-16,1-18 0,-18 18 0,0-1 16,18 1-16,-18-1 0,17-17 0,-17 18 15,0 0-15,0-1 16</inkml:trace>
  <inkml:trace contextRef="#ctx0" brushRef="#br0" timeOffset="65552.5">21166 5380 0,'-17'-18'0,"70"1"16,35-19 0,-53 36-16,18 0 0,-18 0 0,18 18 15,-17-18-15,16 18 0,-16-18 0,17 0 16,-18 0-16,-17 17 0,17-17 0,18 18 16,-36 0-16,1-1 0,17 1 15,-17-1-15,17 1 0,-35 0 0,18 17 16,0 0-16,-18-17 0,17 17 0,-34 0 15,17-17-15,-18 70 16,0-52-16,18-19 0,-17 36 0,-1-35 0,0 17 16,18-17-16,-35 17 0,35-17 0,-18-1 15,1 1-15,-1-1 0,18 1 16,-35 0-16,35-1 0</inkml:trace>
  <inkml:trace contextRef="#ctx0" brushRef="#br0" timeOffset="66346.5">22613 5256 0,'0'0'0,"-35"-35"31,52 35-31,1-18 16,17 18-16,-17-17 15,-1 17-15,1 0 16,-18-18-16,35 18 0</inkml:trace>
  <inkml:trace contextRef="#ctx0" brushRef="#br0" timeOffset="66544.05">22789 5362 0,'0'36'16,"-17"16"-16,17-16 16,-18 34-16,18-52 15,0 0-15,0-1 16</inkml:trace>
  <inkml:trace contextRef="#ctx0" brushRef="#br0" timeOffset="66975.38">22877 5309 0,'71'106'16,"-71"-88"-16,18-1 15,-18 19-15,0-19 0,0 1 16,17 0-16,-17-1 0,0 1 16,18-18-1,-18-18 17,0 1-32,0-1 0,0 0 15,0 1-15,0-19 0,0 19 0,0-1 16,0 1-16,18-1 0,-18 0 0,0 1 15,17-1-15,1 0 0,-18 1 16,17 17-16,1-18 16,0 18-16,-1 0 15,1 18-15,-18-1 16,18 1-16,-1 0 0,-17-1 0,18 1 16,-18 17-16,0-17 0,0-1 15,0 1-15,18 0 0,-18-1 0,0 1 16,17-18-16,-17 18 0,0-1 15</inkml:trace>
  <inkml:trace contextRef="#ctx0" brushRef="#br0" timeOffset="67342.2">23495 5274 0,'0'0'0,"-35"-18"16,17 36-1,0 0-15,1-1 16,17 1-16,0 0 0,0-1 16,0 1-1,0 0-15,35-18 16,-17 0-16,-18 17 0,35-17 15,-18 0 1,1 0-16,-18 18 16,18-18-16,-18 17 15,0 1-15,0 0 16,0-1-16,0 1 0,-18-18 0,18 18 0,-18-1 16,1 1-16,17 0 15,-18-1-15,1-17 16</inkml:trace>
  <inkml:trace contextRef="#ctx0" brushRef="#br0" timeOffset="68083.8">23812 5309 0,'-17'18'0,"-19"35"31,54-53-31,0 0 15,-1 0-15,1 0 0,0-18 16,-1 18-16,1-17 0,-1 17 16,-17-18-1,0 0-15,0 1 0,0-1 16,0 0-16,-17 1 16,-1-1-1,1 18-15,-1 0 0,0 0 16,1 18-16,-19-1 0,36 1 15,-17 0-15,17-1 0,-18-17 16,18 36-16,0-1 0,-18-35 16,18 18-16,0-1 0,0 1 0,0-1 15,0 1-15,0 0 0,18-18 0,-18 17 16,0 1-16,18-18 0,-1 18 16,19-1-16,-19-17 15,19 0-15,-1 0 0</inkml:trace>
  <inkml:trace contextRef="#ctx0" brushRef="#br0" timeOffset="68406.53">24077 5274 0,'35'71'15,"-35"-54"1,0 1-16,0 0 0,0-1 0,0 1 16,18-18-16,-18 17 0,17 1 0,-17 0 15,0-36 32,0 0-47,0 1 16,0-1-16,0 1 15,0-1-15,0 0 0,0 1 16,18 17-16,-18-18 0,0 0 16,18 18-16,-1-17 0,-17-1 15,18 18-15,0-18 0</inkml:trace>
  <inkml:trace contextRef="#ctx0" brushRef="#br0" timeOffset="68582.82">24377 5221 0,'53'-18'31,"-18"1"-31,35-18 0,-52 35 16,0 0-16,-1-18 0,1 18 15,0-18 1</inkml:trace>
  <inkml:trace contextRef="#ctx0" brushRef="#br0" timeOffset="68846.88">24518 5045 0,'0'0'0,"-18"35"15,-17 36 1,35-54-16,0 18 0,0-17 0,18 35 16,-18-35-16,0-1 0,17 19 15,1-36-15,-18 17 0,0 1 0,17 0 16,1-1-16,-18 1 0,18-18 16,-1 17-16,1-17 0,0 0 15,-1 0-15,19-17 0,-19 17 16,-17-18-16,0 1 0</inkml:trace>
  <inkml:trace contextRef="#ctx0" brushRef="#br0" timeOffset="68984.14">24853 5327 0</inkml:trace>
  <inkml:trace contextRef="#ctx0" brushRef="#br0" timeOffset="69680.49">22895 6032 0,'-71'0'15,"36"0"1,-18 0-1,71 0 1,17 0 0,-17 0-16,17 0 15,-17 0-15,17 0 0,0-17 0,18 17 16,-17 0-16,16-18 0,-16 18 0,17 0 16,0-17-16,-18 17 0,35 0 0,-17-18 15,0 18-15,18-18 0,-18 1 16,17 17-16,36-36 15,-35 36-15,-18-17 0,17-1 0,1 18 0,-18-18 16,17 1-16,-17 17 0,0-18 16,18 1-16,-19 17 0,-16 0 0,17-18 15,-18 18-15,18-18 0,-18 18 0,18-17 16,-18 17-16,1 0 0,-19-18 16,19 18-16,-1 0 0,-18-18 0,1 18 15,0 0-15,-1 0 0,1 0 0,0 0 16,-1 0-16,1 0 15,0 0 32,-1 0-31</inkml:trace>
  <inkml:trace contextRef="#ctx0" brushRef="#br0" timeOffset="72084.53">10812 7091 0,'53'-35'32,"-35"35"-1,-18 17-31,18 1 16,-1-18-16,-17 17 15,18 19-15,17-19 0,-35 1 16,35 0-16,-35-1 0,18-17 15,-18 18-15,18 0 0,-1-18 0,-17 17 16,18-17-16,0 18 16,-18-1-16,17-17 0,1-17 62,-18-1-62,18 1 0,-18-1 16,0 0-16,0 1 0,0-1 15,0 0-15,0 1 0,0-1 0,0-17 16,0 17-16,17 1 0,-17-1 16,18 0-16,-18 1 0,0-1 15,0 0-15,0 1 16,0-1 0,17 18-16,-17-18 109,18 18-109,0 0 31</inkml:trace>
  <inkml:trace contextRef="#ctx0" brushRef="#br0" timeOffset="73833.12">11536 12118 0,'-71'-35'31,"89"52"0,-1 1-31,1-18 0,0 35 0,-1-35 16,1 18-16,0-1 0,-1 1 16,1 0-16,-1-1 0,1 1 0,0 0 15,17-1-15,-35 1 0,18-18 16,-18 18-16,17-18 16,-17 17-16,18-17 0,-18-17 46,0-1-46,0 0 0,0 1 0,18-1 16,-18 0-16,0 1 0,17-1 16,-17-17-16,0 17 0,18-17 0,-18 17 15,0-17-15,17 17 0,1 1 0,-18-19 16,18 19-16,-1-18 0,1 17 16,-18 0-16,0 1 0,18-1 15,-1 0-15,-17 1 0</inkml:trace>
  <inkml:trace contextRef="#ctx0" brushRef="#br0" timeOffset="89933.84">7443 12612 0,'-70'-35'31,"87"35"47,1-18-78,0 18 16,-1 0-16,-17-18 15,36 18-15,-19 0 0,1 0 16,0 0-16,-1 0 16</inkml:trace>
  <inkml:trace contextRef="#ctx0" brushRef="#br0" timeOffset="90192.07">7514 12771 0,'0'17'16,"0"-34"-16,0 52 0,18 35 16,-18-34-16,17-36 15,-17 17-15,18-17 0,-18 18 0,0 0 16,0-1 0</inkml:trace>
  <inkml:trace contextRef="#ctx0" brushRef="#br0" timeOffset="90689.66">7620 12753 0,'53'0'31,"-53"18"-31,0-1 16,17-17-16,-17 18 0,18-18 0,-18 17 15,0 1-15,0 0 0,0-1 16,0 1 0,0 0-1,0-36 16,0 0-31,0 1 16,0-1-16,0 0 0,0 1 16,0-1-16,0 1 0,0-1 15,0-17-15,18 35 0,-18-18 16,0 0-16,17 18 0,-17-17 16,18 17-1,0 0 1,-1 17-1,-17 1-15,18 0 0,-1-1 16,-17 1-16,0 0 0,18-18 16,-18 17-16,0 1 15,0-1-15,0 1 0,0 0 16,0-1-16,0 1 16</inkml:trace>
  <inkml:trace contextRef="#ctx0" brushRef="#br0" timeOffset="91029.08">7973 12647 0,'0'-18'16,"-18"18"-16,0 18 15,18 0-15,0-1 16,18-17 15,0 0-31,-1 0 16,1 0-16,-1 0 0,1 0 16,0 0-16,-1 0 15,1 18 1,-18 0-16,0-1 0,0 1 15,0 0-15,0-1 0,0 1 16,0-1-16,-18 1 0,18 0 0,-17-18 16,17 17-16,0 1 0,-18 0 15,0-18-15</inkml:trace>
  <inkml:trace contextRef="#ctx0" brushRef="#br0" timeOffset="91397.99">8078 12612 0,'124'-18'16,"-89"18"-16,-17 0 15,-1-17-15,1 17 0,-18-18 16,18 0-16,-1 18 0,-17-17 15,0-1-15,0 0 16,-17 18 0,-1 0-16,0 0 15,1 0-15,-1 0 0,18 18 16,0 0-16,0-1 0,-17 1 16,17 0-16,0-1 0,0 1 0,0-1 15,0 1-15,17 0 0,-17-1 16,18 1-16,-1-18 0,-17 18 0,18-1 15,-18 1-15,0 0 0,18-18 0,-1 17 16,1-17-16,0 0 0,-1 0 16</inkml:trace>
  <inkml:trace contextRef="#ctx0" brushRef="#br0" timeOffset="91711.03">8414 12577 0,'0'0'0,"35"17"16,-18 1 0,-17-1-16,18 1 0,0-18 15,-18 18-15,0-1 0,17-17 0,-17 18 16,18-18-16,-18 18 16,0-36-1,0 0 1,-18 1-16,18-1 0,-17 18 15,17-18-15,0 1 0,0-1 0,0 1 16,0-1-16,0 0 0,0 1 16,17-1-16,1 18 15,-18-18-15,18 18 0,-18-17 16,35 17-16,-35-18 0,18 18 0,-1 0 16,-17-18-16,18 18 0,-18-17 15,17 17-15,1 0 0</inkml:trace>
  <inkml:trace contextRef="#ctx0" brushRef="#br0" timeOffset="91944.83">8625 12365 0,'-70'70'31,"70"-52"-31,0 0 0,17-1 0,1 1 16,-18 0-16,18-1 0,-1 1 0,1 0 16,-18-1-16,17-17 0,1 18 15,0-1-15,-1-17 0,1 0 16,0 0-16,-1 0 0,1 0 16,0 0-16,-1-17 15</inkml:trace>
  <inkml:trace contextRef="#ctx0" brushRef="#br0" timeOffset="120989.54">2293 11395 0,'35'-18'16,"18"0"-1,35-34-15,-53 16 0,1 19 0,-19-1 16,19 0-16,17 1 0,-18-1 0,0 0 16,-17 1-16,17-1 0,-17 18 15,-1-18-15,1 18 0,0-17 0,-1 17 16,1 0-16,0 0 0,-18 17 31,0 1-15,0 0-16,0-1 0,0 1 15,0 17-15,0-17 0,0 17 16,-18 1-16,0-1 0,18 18 0,-17-18 16,-1 0-16,0 1 0,1-1 15,-1 0-15,18 0 0,-35 1 0,35-19 16,-18 1-16,1 17 0,-1-17 0,18 0 16,0-1-16,-18 1 15,1-1-15,17 1 16,-18-18-1,18-18-15,-18 1 16,18-1-16,-17 1 0,17-1 16,0 0-16,0 1 0,-18-1 15,0-17-15,18 17 0,0 0 0,-17-17 16,17 17-16,-18-17 0,0 18 16,18-19-16,-17 1 0,17 17 0,-18-17 15,18 17-15,0-17 0,-17 18 16,17-1-16,-18 0 0,18 1 0,-18-1 0,18 0 15,0 1-15,0-1 0,-17 0 16,17 1-16,17 17 63,1 0-48,0 0-15,-1 17 0,1-17 0,-1 18 16,1 0-16,17-1 0,1 1 15,-19 0-15,19-1 0,-19 1 0,1 0 16,17-1-16,-17 1 16,17-1-16,-17 1 0,-1 17 0,1-17 15,17 0-15,-35-1 0,18 1 0,0 0 16,-1-18-16,-17 17 16,18-17-16,-18 18 0,17-18 0,-17 17 15,-17-17 16,-1 0-31,1 0 0,-1 0 0,0-17 16,-17-1-16,17 18 0,1-17 16,-1 17-16,-17-18 0,17 18 0,-17-18 15,0 18-15,17-17 0,0-1 0,1 18 16,-19-18-16,19 1 0,-19 17 16,36-18-16,-35 0 0,18 1 15,-19 17-15,36-18 16,-17 18-16,-1 0 0</inkml:trace>
  <inkml:trace contextRef="#ctx0" brushRef="#br0" timeOffset="121771.53">5097 11236 0,'-35'18'16,"70"-36"-1,-17 18 1,17-18-16,1 18 16,-36-17-16,17 17 0,1 0 15,0 0-15,-1 0 32,1 0-32,-18 17 0,17 1 15,-17 0-15,0-1 16,0 1-16,0 0 0,0-1 15,0 1-15,18-1 0,0 1 0,-18 0 16,0-1-16,0 1 16,0 0-16,17-1 0</inkml:trace>
  <inkml:trace contextRef="#ctx0" brushRef="#br0" timeOffset="122173.16">5168 11412 0,'-18'36'32,"1"-19"-32,-19 19 15,36-19-15,0 1 16,18-18-16,-18 17 0,0 1 15,-18-18 1,1 0-16,-1 18 0,0-18 31,1 0-31,34 0 47,1 0-47,0 0 16,-1 0-16,1-18 0,17 0 15,1 18-15,-19-17 16,19-1-16,-19 18 16,1 0-16,-18-17 0,17 17 15,1 0-15,0 0 16,-1 0 0</inkml:trace>
  <inkml:trace contextRef="#ctx0" brushRef="#br0" timeOffset="122496.53">5380 11183 0,'0'18'31,"0"-1"-31,17 1 16,1-18-16,-18 18 0,0-1 15,18 1 1,-1-18-16,1 0 16,-1 0-1,1 0 1,-18-18-16,18 18 0,-1 0 15,1-17 1</inkml:trace>
  <inkml:trace contextRef="#ctx0" brushRef="#br0" timeOffset="122711.42">5591 11095 0,'18'17'31,"0"1"-31,-18 0 0,0-1 16,17 1-16,-17 0 0,0-1 0,0 1 16,18-18-16,-18 18 0,18-1 0,-18 1 15,0 0 1,17-18-16</inkml:trace>
  <inkml:trace contextRef="#ctx0" brushRef="#br0" timeOffset="122895.22">5697 11254 0,'35'-53'31,"-17"53"-31,0 0 15,-18-18-15,35 18 0,-17 0 16,-1 0-16,1-18 0,0 18 16</inkml:trace>
  <inkml:trace contextRef="#ctx0" brushRef="#br0" timeOffset="123241.92">5609 11395 0,'0'0'0,"0"17"0,0 1 15,-18 53-15,18-54 16,0 1-16,18-18 0,0 17 0,-18 1 15,17-18 1,1 0 0,0-18-1,-1 1-15,1-1 16,-1 18-16,-17-17 16,18 17-16,0 0 0,-18-18 15,17 18-15,1 0 0,-18-18 16,18 18-16</inkml:trace>
  <inkml:trace contextRef="#ctx0" brushRef="#br0" timeOffset="123613.47">5979 11201 0,'0'17'31,"18"-17"-31,-18 18 0,0 0 0,0-1 16,35-17-16,-35 18 0,18-18 15,0 18-15,-1-18 0,1 0 16,-1 0-1,1 0-15,0 0 0,-18-18 16,17 18-16,-17-18 0,0 1 16,18-1-16,-18 0 15,0 1-15,0-1 0,0 0 16,-18 18-16,18-17 0,-17 17 16,-1 0-16,0 0 0,1 0 15,-1 0-15,1 0 16,17 17-16,-18-17 15,0 0-15</inkml:trace>
  <inkml:trace contextRef="#ctx0" brushRef="#br0" timeOffset="123850.65">6297 11042 0,'35'-18'16,"-70"36"-16,88-18 0,17 35 16,-52-17-16,-18 17 15,18-17-15,-1-1 0,-17 19 0,18-19 16,0 1-16,-1 0 0,-17-1 0,18 1 16,-1 0-16,-17-1 0,18 1 15,0-1-15,-18 1 0,17 0 16,-17-1-16</inkml:trace>
  <inkml:trace contextRef="#ctx0" brushRef="#br0" timeOffset="124165.17">6773 11060 0,'18'-18'0,"-36"36"0,36-89 16,-36 71-1,18 18-15,-18-18 0,1 0 0,17 17 16,0 1-16,0 0 0,-18-18 16,18 17-16,0 1 0,0-1 15,0 1 1,18-18-16,-18 18 15,35-18-15,-17 0 16,-1 0-16,1 0 16,0 0-16,-1 0 0,1 0 15,0 0 1</inkml:trace>
  <inkml:trace contextRef="#ctx0" brushRef="#br0" timeOffset="124486.33">6897 11148 0,'17'17'0,"1"1"15,0 17-15,-1 18 16,-17-35-16,0 0 16,0-1-16,-17-17 0,17 18 15,-18-18-15,0 0 16,1 0-16,-1 0 15,18 17-15,0-34 63,18 17-47,35-18-1,-36 18-15,-17-17 0,18 17 0,-1 0 16,1 0-16,0 0 15,-1-18-15</inkml:trace>
  <inkml:trace contextRef="#ctx0" brushRef="#br0" timeOffset="124628.11">7408 11271 0,'0'0'16,"35"0"-16</inkml:trace>
  <inkml:trace contextRef="#ctx0" brushRef="#br0" timeOffset="126142.93">7567 11201 0,'-35'0'0,"-54"17"32,107-17-1,0 0-31,-1 0 0,-17-17 0,36 17 15,-19 0-15,1-18 0,-1 18 0,19 0 16,-1 0-16,-17 0 16,17 0-16,18 0 0,-18 0 0,0 0 15,-17 0-15,53-18 0,-54 18 0,36 18 16,-18-18-16,18 0 0,-17 0 0,-1 18 16,0-18-16,1 17 0,-1-17 0,0 18 15,0-18-15,1 18 0,-1-18 16,-17 17-16,34 1 0,-34-18 0,0 18 15,17-18-15,-17 0 0,-18 17 0,17-17 16,1 0-16,-18 18 0,18-18 16</inkml:trace>
  <inkml:trace contextRef="#ctx0" brushRef="#br0" timeOffset="126482.87">8466 11359 0,'-17'18'31,"17"0"-15,17-18-16,1 17 0,0-17 15,17 0-15,-17 18 0,17-18 16,-35 18-16,35-18 0,-17 0 0,17 17 15,-17-17 1,-1 0-16,1 0 0,0 0 16,-1 0-16,-17-17 0,0-1 15,0 0 1,0 1-16,0-1 16,0 0-16,0 1 0,-17 17 0,17-18 15,-18 1-15,18-1 0,-18 0 0,1 1 16,-1 17-16,18-18 0</inkml:trace>
  <inkml:trace contextRef="#ctx0" brushRef="#br0" timeOffset="127214.09">9031 11730 0,'-35'0'31,"-18"18"-31,53-1 0,0 1 0,0-1 0,0 1 16,0 0-16,35-1 15,-35 1-15,18-18 0,-1 18 16,1-18-16,17 0 0,-17 0 15,-1 0-15,1-18 16,-18 0-16,18 18 0,-1-17 16,-17-1-16,0 0 0,0 1 15,-17-1-15,-1 18 16,0-17-16,1 17 16,-1 0-16,-17 0 15,17 0-15,1 0 0</inkml:trace>
  <inkml:trace contextRef="#ctx0" brushRef="#br0" timeOffset="127455.83">9243 11571 0,'88'88'32,"-88"-70"-32,17 0 15,-17-1-15,0 1 0,18 0 0,0-1 16,-18 1-16,17-1 16,1-17-16,-18 18 0,18-18 0</inkml:trace>
  <inkml:trace contextRef="#ctx0" brushRef="#br0" timeOffset="127624.75">9437 11800 0,'-18'-17'16,"18"-36"-16,18 53 15,-1 0 1,1-18-16,0 1 15,-1 17-15,1 0 16</inkml:trace>
  <inkml:trace contextRef="#ctx0" brushRef="#br0" timeOffset="127953.1">9313 11924 0,'0'0'0,"-18"18"0,18-1 16,0 36-16,0-35 16,18-18-16,0 0 15,-18 17-15,17-17 16,1 0-1,0 0-15,-1-17 16,1 17 0,-18-18-16,18 18 0,-18-18 0,17 18 15,1 0-15,-18-17 0,18 17 0,-1-18 16,1 1-16,-1 17 16,1-18-16,0 18 15,-1 0-15</inkml:trace>
  <inkml:trace contextRef="#ctx0" brushRef="#br0" timeOffset="128207.88">9613 11642 0,'0'-89'16,"18"89"0,-1-17-16,-17-1 15,18 18-15,0-17 0,-1-1 16,1 18-16,-1 0 0,-17-18 0,18 18 16,0-17-16,-1 17 15</inkml:trace>
  <inkml:trace contextRef="#ctx0" brushRef="#br0" timeOffset="128373.16">9736 11465 0,'-17'18'15,"-18"17"1,35-17-1,0-1-15,17-17 16,-17 18-16</inkml:trace>
  <inkml:trace contextRef="#ctx0" brushRef="#br0" timeOffset="128738.12">9772 11501 0,'53'17'16,"-53"1"-1,0-1 1,0 1-16,0 0 16,-18-1-1,0-17-15,18 18 16,-17-18-16,-1 18 0,0-18 15,18 17 1,-17-17-16,-1 0 0,36 0 47,-1 0-47,19 0 16,-19-17-1,19-1-15,-19 18 16,1-18-16,0 18 0,-18-17 15,17 17-15</inkml:trace>
  <inkml:trace contextRef="#ctx0" brushRef="#br0" timeOffset="128943.66">9754 11765 0,'-18'35'16,"1"-17"-16,34-18 16,1-18-16,0 18 15,-1-17-15,1 17 0,0-18 16,-1 1-16,1 17 0,0-18 0,-18 0 16,17 18-16</inkml:trace>
  <inkml:trace contextRef="#ctx0" brushRef="#br0" timeOffset="129090.31">9895 11712 0,'18'18'31,"-18"0"-31,0-1 0,0 1 16,17-1-16,1-17 0,-18 18 15,0 0 1</inkml:trace>
  <inkml:trace contextRef="#ctx0" brushRef="#br0" timeOffset="129294.29">9913 11836 0,'-35'17'15,"17"54"1,36-71-1,-18 18-15,17-18 0,1 0 16,17 0-16,-17 0 16,-18-18-1,17 18-15,1-18 0,-18 1 16,18-1-16,-1 0 0</inkml:trace>
  <inkml:trace contextRef="#ctx0" brushRef="#br0" timeOffset="129704.07">10142 11377 0,'-88'18'16,"88"-1"-16,0 1 0,0 0 16,0-1-16,0 1 0,0 0 0,18-18 15,-1 17-15,-17 1 16,18-18-16,-1 0 0,1 0 15,0 0 1,-18-18-16,17 18 0,-17-17 0,0-1 16,0 0-1,0 1-15,-35 17 16,35-18-16,-18 18 0,18-18 16,-35 18-16,18 0 15,-1 0 1</inkml:trace>
  <inkml:trace contextRef="#ctx0" brushRef="#br0" timeOffset="130433.28">10177 11448 0,'-17'-18'16,"17"0"-16,17 18 16,1-17-1,0 17-15,-1-18 0,-17 0 0,18 18 16,0-17-16,-18-1 15,17 18 1,-34 0 31,-1 0-47,0 0 16,1 18-1,17-1-15,-18 1 0,0 0 0,18-1 16,0 1-16,0 0 0,0-1 0,0 1 15,0 0-15,0-1 16,18-17 0,0 18-16,-1-18 0,1 17 15,0-17-15,-1 0 0,1 0 16,0 0-16,-1 0 0,1 0 0,-1 0 16,1 0-16,0-17 0</inkml:trace>
  <inkml:trace contextRef="#ctx0" brushRef="#br0" timeOffset="130792.97">10583 11201 0,'0'0'15,"0"17"1,18 1-16,-1 0 15,-17-1-15,18 19 0,0-19 16,-1 1-16,-17 17 0,18-17 0,0-1 16,-18 1-16,35 0 0,-35-1 0,18-17 15,-18 18-15,0 0 16,0-36 31,-18 18-47,18-18 0,-18 1 15,18-1-15,0 0 16,0 1-16,0-1 0,0 0 16,18 18-16,-18-17 0,18-1 0,-1 1 15,1-1-15,-18 0 0,35 18 16,-35-17-16,18 17 0</inkml:trace>
  <inkml:trace contextRef="#ctx0" brushRef="#br0" timeOffset="135918.28">14675 10742 0,'-35'0'16,"-18"18"-1,88-18 126,-17 0-141,17 0 15,1-18-15,-19 18 0,19 0 16,-19 0 0,1 0-16,-1 0 0,1 0 15,0 0-15,-18 18 47,0-1-47,0 1 0,0 0 0,0-1 16,0 1-16,0 0 0,0-1 0,0 1 15,0-1-15,0 1 0,0 0 0,0-1 16,-18 1-16,18 0 16,-18-18-16,18 17 0,0 1 0,0 0 15,0-1-15,-17-17 16,17 18-16</inkml:trace>
  <inkml:trace contextRef="#ctx0" brushRef="#br0" timeOffset="136160.6">14658 10989 0,'-71'0'31,"89"0"-31,-1 0 0,1-18 15,0 18-15,-1-17 0,19 17 16,-19-18-16,19 18 0,-19-18 0,18 1 16,1-1-16,-19 18 15,1-17-15,0 17 0</inkml:trace>
  <inkml:trace contextRef="#ctx0" brushRef="#br0" timeOffset="136616.13">14940 10760 0,'18'-18'31,"-1"36"-31,1-1 0,-18 1 15,0 0-15,17-1 0,1 1 0,-18 0 16,0-1-16,0 1 0,18-18 16,-18 17-16,17 1 0,-17 0 0,18-1 15,-18 1-15,0 0 16,0-1 0,0 1-1,0-36 16,0 1-31,-18 17 16,18-18-16,0 0 16,0 1-1,0-1-15,0 0 16,18 18-16,-18-17 16,18-1-16,-1 18 15,-17-17-15,18-1 16,0 18-1</inkml:trace>
  <inkml:trace contextRef="#ctx0" brushRef="#br0" timeOffset="136930.14">15187 10848 0,'88'-35'16,"-70"35"0,-18-18-16,17 18 0,1 0 0,0 0 15,-18-18-15,17 18 16</inkml:trace>
  <inkml:trace contextRef="#ctx0" brushRef="#br0" timeOffset="138209.29">15346 12030 0,'35'35'31,"-35"-53"-31,0 1 16,0-1-16,0 0 16,0 1-16,-18 17 15,18-18-15,0 1 0,-17 17 0,17-18 16,0 0-16,0 1 15,0-1-15,0 0 0,0 1 16,0-1-16,0 0 31,35 18 1,-35-17-32,35 17 0,-17 0 15,-1 0-15,1 0 16,0 0-16,-1 0 0,1 0 15,0 0 1,-1 0-16,1 0 63,0 0-48,-18 17-15,0 1 16,0 0-16,17-1 0,-17 1 0,0 0 15,0-1-15,0 1 0,0 0 16,0 17-16,0-18 0,0 1 0,0 0 16,0 17-16,18-35 0,-18 18 15,0-1-15,0 1 0,0 0 16,0-1 0,0 1-1</inkml:trace>
  <inkml:trace contextRef="#ctx0" brushRef="#br0" timeOffset="138773.78">15769 12118 0,'18'35'0,"-18"-17"16,0 52-16,-18-70 16,18 18-16,-35-18 15,35 18-15,-36-18 0,36 17 0,-35-17 16,17 0-16,-17 18 0,18-18 0,-19 0 16,1 0-16,17 0 0,-17 0 0,0 0 15,17 0-15,-17 0 0,0-18 0,17 1 16,-17-1-16,17 0 0,0 1 15,1-1-15,-18-17 0,35 17 0,-36-35 16,36 36-16,0-19 0,0 1 0,-17 0 16,34 0-16,-17 17 0,0-17 15,0-1-15,18 1 0,0 17 0,-1-17 16,1 0-16,-1 17 0,-17-17 0,36 17 16,-19 1-16,1-1 0,0 0 0,17 18 15,-35-17-15,35 17 0,-17-18 0,17 18 16,0 0-16,-17 0 15,0 0-15,-1 0 0,19 0 0,-19 0 16,18 0-16,1 0 0,-19 18 0,1-18 16,0 17-16,17 1 0,-17-18 0,-18 18 15,35-1-15,-35 1 0,35-18 0,-17 18 16,-18 17-16,35-17 0,-35-1 16,18 1-16,-1-1 0,1 19 0,-18-19 15,0 19-15,18-19 0,-18 1 0,17 0 16,-17-1-16,0 18 0,0-17 0,0 0 15,0-1-15,0 1 0,0 0 16,0-1-16,0 1 0,0 0 16,0-1-16</inkml:trace>
  <inkml:trace contextRef="#ctx0" brushRef="#br0" timeOffset="139418.9">16651 11889 0,'0'-18'16,"0"-17"-16,-35-71 16,35 71-1,0 17-15,0 0 0,0 1 16,17-1-16,1 18 0,-18-18 0,18 1 15,-18-1-15,17 0 16,1 18-16,-18-17 0,17 17 16,1 0-16,-18-18 0,18 18 0,-18 18 47,17-1-47,-17 19 0,0-19 0,0 19 15,0-19-15,-17 19 0,17-19 0,0 1 16,0 17-16,0-17 0,0 17 0,0-17 15,0-1-15,0 19 0,0-19 16,0 1-16,0 0 0,0-1 16,0 1-16,17-1 0,1-17 15,-18 18-15,18-18 0,-1 0 16,1 0-16,-18-18 16,18 18-16,-1-17 0,-17-1 0,0 1 15,18 17-15,-18-18 0,0 0 16,0 1-16,0-1 15,0 0-15,-18 1 0,18-1 16,-35 18-16,17 0 16,18-18-16,-35 18 0,17 0 15,1 0-15</inkml:trace>
  <inkml:trace contextRef="#ctx0" brushRef="#br0" timeOffset="140007.56">17145 11800 0,'0'18'15,"0"-36"-15,17 71 0,-17-17 16,-17 17-16,17-36 16,-35 1-16,35-1 0,-18-17 0,18 18 15,-35-18-15,35 18 0,-36-18 0,19 17 16,-1-17-16,0 18 0,-17-18 16,0 0-16,17 0 0,-17 0 0,0 0 15,17 0-15,-17 0 0,17 0 0,-17 0 16,0 0-16,17-18 0,-17 1 0,35-1 15,-36 18-15,19-18 0,-19 1 16,36-18-16,-35 17 0,17 0 0,18 1 16,-35-19-16,35 19 0,-17-19 0,-1 19 15,0-18-15,18 17 0,0-17 16,-17 17-16,-1 0 0,18-17 0,0 17 16,0 1-16,0-1 0,0-17 0,0 17 15,0 1-15,18-1 0,-1 0 16,1 1-16,17-19 0,-35 19 0,35-1 15,-17 0-15,17 1 0,-17-1 16,17 18-16,-17-17 0,0 17 0,17 0 16,-17 0-16,17 0 0,0 0 15,-17 0-15,-1 0 0,1 0 0,17 0 16,-17 17-16,-18 1 0,35 17 16,-35-17-16,35 17 0,-35 0 0,18 1 15,-18-19-15,35 18 0,-35-17 16,0 17-16,18 1 0,-18-19 0,18 19 15,-18-19-15,0 1 0,0 17 0,0-17 16,0-1-16,0 1 0,0 0 16,0-1-16,0 19 0</inkml:trace>
  <inkml:trace contextRef="#ctx0" brushRef="#br0" timeOffset="141176.71">16139 12577 0,'0'-18'15,"-17"18"1,-19 0-16,19 0 16,-1 0-16,1 0 0,-1 0 15,0 18-15,1-18 0,-1 0 0,0 17 16,1-17-16,-1 0 0,18 18 0,-18-18 16,1 0-16,17 17 15,-18-17-15,18 18 0,0 0 16,0-1-1,0 1-15,0 0 16,0-1-16,0 1 16,0 0-16,0-1 15,0 1 1,18-18 0,-18 17-1,17-17 1,1 0-16,0 0 15,-1 0-15,1 0 16,0-17-16,-1 17 0,1 0 16,0 0-16,-1 0 15,1 0-15,-1 0 0,1 0 16,0 17 0,-1 1-16,-17 0 15,18-18-15,0 17 16,-18 1-16,0 0 15,-18-18-15,0 17 16,18 1-16,-17-18 0,-1 18 16,0-18-16,18 17 0,-35-17 15,35 18-15,-17-18 0,-1 0 16,0 0-16,18 18 0</inkml:trace>
  <inkml:trace contextRef="#ctx0" brushRef="#br0" timeOffset="141859.88">16369 12453 0,'0'0'0,"17"0"15,1 0-15,-18 35 16,0-17-16,35 0 0,-35 35 16,18-36-16,-1 18 0,-17-17 0,18 0 15,-18 17-15,0-17 0,18 17 0,-1-17 16,-17-1-16,0 1 0,18-1 0,0 1 15,-18 0-15,0-1 0,0 1 16,0 0 0,0-36-1,0 0 1,0 1-16,0-1 16,0 0-16,0 1 15,0-1-15,0 1 0,0-1 16,0 0-16,0 1 0,17-1 15,-17 0 1,18 18-16,0 0 0,-18-17 0,17 17 16,1 0-16,-18 17 15,18-17-15,-18 18 0,17 0 16,1-1-16,-18 1 0,0 0 16,17-1-16,1-17 0,-18 18 0,0-1 0,0 1 15,0 0-15,0-1 16,0 1-1,0 0-15</inkml:trace>
  <inkml:trace contextRef="#ctx0" brushRef="#br0" timeOffset="142340.16">15892 13335 0,'0'18'32,"18"-18"-32,0 0 0,17 0 15,-17 0-15,17 0 0,0 0 16,0-18-16,18 18 0,-17 0 0,17-18 15,-18 18-15,18-17 0,-18 17 0,18-18 16,-18 18-16,18 0 0,-18 0 0,18-18 16,-17 18-16,17-17 0,-36 17 15,18-18-15,1 18 0,-1-17 16,-17 17-16,17 0 0,-17-18 0,-1 18 16,1 0-16,-1-18 0,1 18 0,0 0 15,-1 0-15</inkml:trace>
  <inkml:trace contextRef="#ctx0" brushRef="#br0" timeOffset="142687.1">15910 13582 0,'0'0'0,"-18"18"15,18 34 1,18-52-16,0 0 0,17 0 16,0 0-16,1-17 0,-19 17 0,54-18 15,-54 18-15,54-17 0,-18 17 16,-36-18-16,54 0 0,-36 18 0,18-17 15,-18 17-15,18 0 0,-17 0 0,-19 0 16,19-18-16,17 18 0,-18 0 16,-18 0-16,19 0 0,-19 0 15,1 0-15,17 0 0,-17 0 16,0 0-16,-1 0 0,1 0 16,-1 0-16</inkml:trace>
  <inkml:trace contextRef="#ctx0" brushRef="#br0" timeOffset="144664.82">18168 11060 0,'0'-36'31,"0"54"0,0 0-15,0-1-16,0 1 15,0-1-15,17 1 0,-17 0 0,18-1 16,-18 1-16,0 0 16,0-1-16,0 1 0,18 0 15,-18-1-15,17 1 16,-17 0-16,0-1 0,0 1 15,0-1-15,0 1 16,0 0 0,0-1-16,0 1 31</inkml:trace>
  <inkml:trace contextRef="#ctx0" brushRef="#br0" timeOffset="145713.79">18591 11183 0,'18'-18'15,"-1"1"-15,36-36 0,-35 53 16,0 0-16,-1-18 0,1 18 16,0 0-16,-1 0 15,1 0 1,-1 18-16,-17-1 16,0 1-16,0 0 0,0-1 15,0 1-15,-35 0 0,18-1 16,-19 1-1,19-18-15,-1 18 0,18-1 16,-18-17 0,18 18-16,0 0 15,18-18-15,0 0 16,-1 0-16,1 0 0,17 0 16,0 0-16,-17-18 0,17 18 15,1 0-15,-1 0 16,-17 0-16</inkml:trace>
  <inkml:trace contextRef="#ctx0" brushRef="#br0" timeOffset="145896.85">19209 11148 0,'0'0'0,"35"0"47</inkml:trace>
  <inkml:trace contextRef="#ctx0" brushRef="#br0" timeOffset="146037.92">19455 11165 0,'36'18'16</inkml:trace>
  <inkml:trace contextRef="#ctx0" brushRef="#br0" timeOffset="146556.51">20038 11077 0,'35'0'16,"35"-35"-1,-34 35-15,-19 0 16,1 0-16,0 0 16,-1 0-16,1 0 15,-18 18-15,0-1 0,0 1 16,0-1-16,0 1 15,-35 0-15,35-1 16,-18-17-16,0 18 0,18 0 31,18-18 1,0 0-32,17 0 15,-18 0-15,1 0 16,0 0-16,-18 17 15,0 1-15,0 0 0,0-1 16,0 1-16,0 0 16,0-1-16,0 1 15,-88 52 1,52-70 0</inkml:trace>
  <inkml:trace contextRef="#ctx0" brushRef="#br0" timeOffset="147213.71">20320 10724 0,'-53'-52'31,"70"52"-31,1 0 16,0 0-16,-1 0 0,19 0 16,-1 0-16,-17 0 0,17 0 15,-17 0-15,-1 0 0,18 0 0,-17 0 16,17 0-16,1 0 0,-19 0 0,19 0 15,-19 0-15,18 0 0,-17 0 16,0 0-16,17 0 0,-17 0 0,17 0 16,0 0-16,-17 0 0,0 0 0,-1 0 15,18 0-15,-17 0 0,17 0 16,-17 0-16,0 0 16,-1 0-16</inkml:trace>
  <inkml:trace contextRef="#ctx0" brushRef="#br0" timeOffset="147627.96">20990 10566 0,'-35'0'15,"0"17"-15,35 1 16,17-18-16,1 0 16,-1 18-16,1-18 0,17 0 15,1 17-15,-19-17 0,1 0 16,0 0-16,-18 18 0,17-18 15,1 0-15,-1 0 0,-17 18 16,18-18 0,0 0-1,-18 17 17,0 1-17,-18-18-15,0 0 16,1 17-16,-1-17 15,1 0-15,17 18 16,-18-18-16,0 0 0</inkml:trace>
  <inkml:trace contextRef="#ctx0" brushRef="#br0" timeOffset="149232.85">18291 11818 0,'0'-18'31,"0"36"-16,0 0-15,-17-1 0,-1-17 16,18 18-16,0 0 16,0-1-1,0-34 63,35-19-78,-35 19 16,89-36 15,-89 70-15,17-17 0,1 18-16,-1-18 0,-17 18 15,18-18-15,0 0 16</inkml:trace>
  <inkml:trace contextRef="#ctx0" brushRef="#br0" timeOffset="149996.14">18380 11836 0,'-53'53'31,"53"-36"-15,0 1-16,17 0 0,-17-1 15,0 1-15,18-1 0,0 1 0,17 0 16,-18-1-16,1 1 0,0-18 16,-1 18-16,19-1 0,-1 1 15,0-18-15,-17 18 0,17-1 16,-17-17-16,17 18 0,0-18 0,1 17 15,-19-17-15,18 0 0,1 18 0,-1-18 16,0 0-16,1 0 0,-1 18 16,0-18-16,-17 0 0,17 0 15,18 0-15,-35 0 0,17 0 0,0 0 16,0 0-16,1 0 0,-1 0 0,0 0 16,1 0-16,-1 0 0,0 0 0,-17 0 15,17 0-15,0 0 0,18-18 0,-35 18 16,35 0-16,-36 0 0,36 0 15,-35 0-15,35-18 0,-35 18 0,17 0 16,0 0-16,0-17 0,1 17 0,-1 0 16,0-18-16,0 18 0,-17 0 0,17-17 15,1 17-15,-19-18 0,19 18 16,-19-18-16,18 18 0,-17 0 0,0-17 16,17 17-16,-17-18 0,17 18 0,-17 0 15,17-18-15,-17 1 0,-1 17 0,18-18 16,-17 18-16,17-18 0,-17 18 0,17-17 15,-35-1-15,36 1 0,-1 17 16,-18-18-16,19 0 0,-1 1 16,-17 17-16,-18-18 0,35 0 15,-17 18-15,-1-17 0,1 17 16,-18-18-16,18 18 16,-1-18-16,1 18 0,-1-17 15,1-1-15,-18 1 16,18-1-16,-1 18 15,-17-18-15,0 1 16,0-1-16,18 18 16,0-18-16,-18 1 0,17-1 15,-17 0-15,0 1 16,18 17-16,-18-18 0,18 0 0,-18 1 16,0-1-16,0 1 15</inkml:trace>
  <inkml:trace contextRef="#ctx0" brushRef="#br0" timeOffset="151183.65">21114 10971 0,'-18'0'31,"18"18"-31,-18-18 16,18 18-16,-17-1 15,17 1-15,-18-18 0,0 18 16,18-1-16,-17-17 0,-1 18 16,18-1-16,-18 1 0,1-18 15,17 18 1,-18-18-16,18 17 15,35-17 48,-17 0-47,0 0-16,-1 0 15,19 0-15,-19 0 0,19 0 16,-1 0-1,-18 0-15,-17 18 0,36-18 16,-19 0-16,1 0 16,0 0-16</inkml:trace>
  <inkml:trace contextRef="#ctx0" brushRef="#br0" timeOffset="151528.14">21149 10971 0,'-35'71'16,"35"-53"-16,0-1 0,17 1 15,1-1-15,-18 1 0,17 17 0,-17-17 16,0 0-16,0-1 0,18 1 16,0 17-16,-18-17 0,0 17 15,0-17-15,0-1 0,0 19 0,0-19 16,0 1-16,0 0 0,0-1 15,0 1-15,0 0 16</inkml:trace>
  <inkml:trace contextRef="#ctx0" brushRef="#br0" timeOffset="152772.76">22101 10971 0,'18'-17'16,"-53"-1"15,17 18-31,0 0 0,1 0 15,-1 18-15,0-18 0,1 17 16,-1 1-16,1 0 0,-1-1 16,0 19-16,18-19 0,-17 1 15,17 17-15,-18-17 0,18 17 0,0-17 16,0-1-16,0 1 0,0 0 0,18-1 16,-1 1-16,-17 0 0,18-1 15,0-17-15,-1 18 0,-17-1 16,35 1-16,-17 0 0,17-18 0,-35 17 15,36-17-15,-19 0 0,19 0 16,-1 0-16,-17 0 0,-1 0 16,1 0-16,17-17 0,-35-1 15,35 0-15,-17 1 0,-18-1 0,35 1 16,-35-1-16,18 0 0,0 1 0,-18-1 16,0 0-16,17 1 0,-17-1 0,0-17 15,0 17-15,0 0 0,0-17 0,0 18 16,-17-19-16,17 19 0,-18-1 15,0-17-15,18 17 0,-17 0 0,-1 1 16,18-1-16,-18 1 0,18-1 0,-35 18 16,35-18-16,-18 18 0,1 0 0</inkml:trace>
  <inkml:trace contextRef="#ctx0" brushRef="#br0" timeOffset="154747.82">19949 12365 0,'0'35'16,"0"36"-16,0-54 0,18-17 16,0 36-16,-1-19 0,1 1 15,-18 0-15,18-1 16,-1-17-16,-17 18 15</inkml:trace>
  <inkml:trace contextRef="#ctx0" brushRef="#br0" timeOffset="155872.1">20020 12718 0,'-35'-18'31,"-36"-17"-31,89 35 63,-1 0-63,1 0 0,0 0 0,-1 0 15,1 0-15,0-18 0,-1 18 16,1 0-16,-1 0 0,1 0 0,0 0 16,-1 0-16,-17-18 0,18 18 0,0 0 15,-1 0 1,-17-17 0,0-1-16,0 1 15,0-1-15,0 0 16,0 1-16,0-1 0,0 0 15,0 1 1,0-1-16</inkml:trace>
  <inkml:trace contextRef="#ctx0" brushRef="#br0" timeOffset="156478.89">20355 12894 0,'-53'-71'15,"35"71"1,1 0 0,17 18-16,-18 0 0,1-1 15,17 1-15,0 0 0,0-1 16,0 1-16,0 17 0,0-17 16,0 0-16,0-1 0,0 1 15,17-1-15,1-17 0,-18 18 16,17-18-16,1 0 0,0 0 15,17 0-15,-17 0 0,-1 0 16,1-18-16,17-17 16,-35 18-1,18-1-15,-18 0 0,0 1 16,0-19-16,-18 19 0,18-1 16,-17 0-16,-1 1 0,18-1 0,-18 18 15,1-18-15,17 1 16,-18 17-16,0 0 0,1 0 0,-1 0 15</inkml:trace>
  <inkml:trace contextRef="#ctx0" brushRef="#br0" timeOffset="156704.01">20620 12700 0,'70'53'15,"-70"-35"-15,0-1 16,0 1-16,0-1 0,0 1 16,0 0-16,0-1 0,0 19 15,0-19-15</inkml:trace>
  <inkml:trace contextRef="#ctx0" brushRef="#br0" timeOffset="156996.89">20831 12771 0,'0'0'0,"-35"17"31,17-17-31,1 18 0,-1-1 16,0-17-16,18 18 0,-17-18 0,17 18 16,-18-18-16,18 17 31,18-17-31,-1 0 16,19 0-16,-1 0 15,-17 0-15,-1 0 0,1 0 0,17 0 16,-17 18-16,17-18 0,0 0 15,-17 18-15,0-18 0,-1 0 16,1 17-16</inkml:trace>
  <inkml:trace contextRef="#ctx0" brushRef="#br0" timeOffset="158433.88">22542 10848 0,'18'-18'15,"70"-35"-15,-70 53 16,52-17-16,-52 17 0,52-18 0,-52 18 15,229-35 1,-194 17-16,-18 18 16,1 0-16,16 0 0,-34 0 0,17 0 15,18 18-15,-17-18 0,-1 17 16,-17-17-16,17 18 0,18 0 0,-36-1 16,19 1-16,-1 0 0,-17-1 0,-1-17 15,18 18-15,-17 17 0,17-35 0,-17 18 16,17-1-16,-35 1 0,36 0 0,-36-1 15,35-17-15,-18 18 0,-17 0 16,18-18-16,0 17 0,-18 1 0,17 0 16,1-18-16,-18 17 0,18-17 15,-18 18 1,0-1 0</inkml:trace>
  <inkml:trace contextRef="#ctx0" brushRef="#br0" timeOffset="160601.67">18150 10707 0,'-35'17'16,"-18"1"-1,53-36 1,18 18-16,-18-17 0,17-18 0,1 17 16,0 0-16,17 18 0,-18-35 0,1 17 15,17 1-15,-17-1 0,17-17 0,18 17 16,-17 1-16,16-1 0,-16-17 0,17 17 16,17 0-16,-17 1 0,0-1 15,-18 0-15,36 1 0,-18-1 16,0 0-16,0 1 0,17-1 0,-17 1 15,0-1-15,18 18 0,-19-18 0,1 18 16,18-17-16,-18-1 0,35 18 0,-35-18 16,35 18-16,-17-17 0,-18 17 15,35 0-15,-35 0 0,35 0 0,-18 0 16,-17 0-16,36 17 0,-37-17 0,37 0 16,-19 18-16,-17-18 0,18 0 0,-1 18 15,1-1-15,-18-17 0,0 18 16,17-18-16,-17 18 0,0-1 0,0-17 15,0 18-15,0-1 0,0 1 16,0 17-16,17-17 0,-17 17 0,0-17 16,0 35-16,0-35 0,0 17 0,0 0 15,-18 0-15,18 1 0,-18-19 16,18 19-16,-18-1 0,-17-18 0,17 1 16,18 17-16,-35-17 0,-1 0 0,19-1 15,-19 1-15,19 0 0,-36-1 0,17-17 16,1 18-16,0-18 0,-18 17 0,17-17 15,-17 18 1,18 0 0,-18-1 15,0 1 16</inkml:trace>
  <inkml:trace contextRef="#ctx0" brushRef="#br0" timeOffset="162081.07">21378 9878 0,'53'-36'15,"18"19"1,-54-1-16,18 18 15,1 0-15,17-17 0,-18 17 0,-17 0 0,17 0 16,0 0-16,0-18 0,-17 18 16,17 0-16,-17 0 0,0 0 0,-1 0 15,1 0-15,0 0 0,-36 18 32,0-1-17,18 1-15,-35 17 0,17-17 16,-17 17-16,0-17 0,0 17 0,17 0 15,-17 1-15,-1-1 0,19 0 0,-19 0 16,19 1-16,-19-1 0,19-17 0,-18 34 16,35-34-16,-18 0 0,0-1 15,18 1-15,-17 0 0,-1-1 0,18 1 16,-18-18-16,18-18 31,0 1-31,0-1 16,0-17-16,0-1 0,18 1 0,-18 0 15,0-18-15,0 18 0,18-18 0,-1 18 16,-17-18-16,0 0 0,18 0 16,0 0-16,-18 18 0,0-1 0,0 19 15,17-19-15,-17 19 0,0-19 16,0 19-16,0-1 0,0 1 16,0-1-16,0 0 15,18 18 16,-1 18-31,-17 0 0,18-1 16,0 1-16,-1-1 0,1 1 16,0 17-16,17 1 0,-17-19 15,17 19-15,0-1 0,0 18 0,1-18 16,-19-17-16,36 17 0,-53-17 16,36 17-16,-19-17 0,18 17 0,1-18 15,-19 1-15,-17 0 0,18-1 0,0 1 16,-18 0-16,0-1 15,-36-17 1,1 0 0,17-17-16,-17 17 0,-18-18 15,18 0-15,-18 1 0,18-1 0,-36 0 16,18 1-16,0-1 0,0 1 16,-17-1-16,17 0 0,0 1 0,18-1 15,-18 0-15,18 18 0,17-17 16</inkml:trace>
  <inkml:trace contextRef="#ctx0" brushRef="#br0" timeOffset="162243.96">21995 10178 0,'0'0'0,"18"35"16</inkml:trace>
  <inkml:trace contextRef="#ctx0" brushRef="#br0" timeOffset="173566.73">9278 12453 0,'-35'0'15,"-1"18"17,54-18-17,0 0-15,-1-18 0,18 0 16,1 1-16,-19 17 0,19-18 15,-1-17-15,0 35 0,1-35 16,16-1-16,-34 19 0,35-19 0,-18 19 16,18-1-16,-18 0 0,18-17 0,-17 18 15,17-19-15,-18 19 0,18-19 16,-18 19-16,18-19 0,-35 19 0,34-18 16,-16 35-16,-1-18 0,18-17 0,-35 17 15,70-17-15,-53 17 16,18 0-16,-18 1 0,-17-1 0,52 1 15,-52-1-15,35-17 0,-18 35 0,1-18 16,-19 0-16,19 1 0,-19-1 0,1 0 16,17 18-16,-17-17 0,17-1 15,-17 0 1,-1 18-16,-17-17 16</inkml:trace>
  <inkml:trace contextRef="#ctx0" brushRef="#br0" timeOffset="174199.04">9278 12753 0,'17'-18'16,"72"-35"0,-72 36-16,19-1 0,-1 0 0,18-17 15,-18 18-15,18-36 0,-18 35 0,18 0 16,-18-17-16,18 0 0,0 17 16,-17-17-16,34 0 0,-35-1 15,18 1-15,0 17 0,-18-17 0,18 0 16,0 17-16,0-17 0,0 0 0,0 17 15,0-17-15,0 17 0,-18 0 0,18-17 16,-18 18-16,18-19 0,-17 19 16,17-1-16,-18 0 0,18 1 0,-18-1 15,0 0-15,-17 1 0,17-1 0,0 1 16,-17 17-16,0-18 0,-1 18 0,19-18 16,-19 1-16,1 17 0,0-18 15,-1 18-15,1 0 0,-1-18 0,1 1 16,0 17-16</inkml:trace>
  <inkml:trace contextRef="#ctx0" brushRef="#br0" timeOffset="175221.91">10230 12171 0,'0'35'47,"0"-17"-47,0-1 15,0 1-15,18 17 0,0-17 0,-18 0 16,0 17-16,17-18 0,1 19 0,0-19 16,-18 36-16,0-35 0,35 17 0,-35 1 15,17-1-15,1 0 0,0 0 0,-18 1 16,0-1-16,35 0 15,-35 0-15,18 18 0,-1 0 0,-17-17 16,18-1-16,-18 18 0,0-18 0,18 0 16,-1 1-16,-17-19 0,0 19 0,0-19 15,18 18-15,-1-17 0,-17 0 0,18 17 16,-18-17-16,0-1 16,0 1-16,0 0 15,0-1-15</inkml:trace>
  <inkml:trace contextRef="#ctx0" brushRef="#br0" timeOffset="175754.21">10266 13159 0,'35'70'31,"-17"-70"-31,-18 35 0,35-17 16,-35 17-16,35-17 0,-17 0 0,-18-1 15,35 1-15,-35 17 0,35-17 0,-17-1 16,17 1-16,-35 0 0,35-1 16,-17 1-16,0 0 15,-1-18-15,-17 17 16,18-17 0,0 0-1,-18-17 1,17 17-16,-17-18 15,0 0-15,0 1 0,18-1 16,0 0-16,-18 1 0,0-1 0,17-17 16,1 17-16,-18 1 0,18-1 15,-18-17-15,0 17 0,17-17 0,1 17 16,-18 1-16,17-19 0,1 19 0,-18-1 16,18-17-16,-18 17 0,0 0 0,17 18 15,1-35-15,-18 18 0,0-1 16,0 0-1,18 18 1</inkml:trace>
  <inkml:trace contextRef="#ctx0" brushRef="#br0" timeOffset="176844.37">10618 13335 0,'-17'35'109,"17"18"-109,0-35 0,17-1 0,-17 19 16,0-19-16,0 1 0,0 0 16,0-1-16,0 1 0,0 0 15,0-1-15,0 1 16,0-36 15,0 1-15,0-1-16,0 0 15,-17 1-15,-1-1 0,18 0 0,0 1 16,0-1-16,0 0 0,-18 1 16,18-1-16,0-17 0,-17 35 0,17-18 15,0 1-15,0-1 16,0 36-1,0-1 1,0 1 0,17 0-16,-17-1 0,0 1 15,18-1-15,-18 1 0,0 0 16,0-1 0,0-34 62,0-1-63,18 18 32,-1 0-31</inkml:trace>
  <inkml:trace contextRef="#ctx0" brushRef="#br0" timeOffset="178114.84">18591 11624 0,'53'18'16,"0"-18"0,35 0-16,-17 0 15,-1 0-15,18 0 0,1 17 16,17-17-16,-18 0 0,106 0 0,-88 0 16,-1 0-16,19 0 0,-18 0 0,-18 0 15,35 0-15,-34 0 0,34 0 0,-17 0 16,-18 0-16,0 0 0,0 0 0,1 0 15,-1 18-15,0-18 0,-35 0 16,18 18-16,-19-18 0,19 0 16,-18 0-16,-18 0 0,18 17 0,0-17 15,-35 0-15,-1 0 0,19 0 16,-19 0-16,1 0 16,-1 0-16</inkml:trace>
  <inkml:trace contextRef="#ctx0" brushRef="#br1" timeOffset="184575.03">18521 10901 0,'88'-71'0,"-18"54"0,-17-1 16,0 0-16,71-17 0,-71 35 16,35-18-16,0 1 0,-17-1 0,17 1 15,18 17-15,-18-18 0,0 18 0,18 0 16,0-18-16,-18 18 0,35 0 16,-35 0-16,18 0 0,-18 0 0,89 0 15,-1 36-15,-105-1 16,17-18-16,0 1 0,-17 17 0,-1 1 15,19-1-15,-37 18 0,37-18 16,-19 0-16,-17 18 0,0-17 16,18-1-16,-36 0 0,18 18 0,0-18 15,-18 1-15,18 17 0,-18-18 16,-17 18-16,17-18 0,0 18 0,-17-35 16,-18 34-16,35-16 0,-35-1 0,0 0 15,0 1-15,0 17 0,0-36 16,0 36-16,-17-18 0,-1 1 0,0-1 15,1-17-15,-19 34 0,1-16 0,0-1 16,-18 0-16,0 1 0,-18-1 16,1 0-16,-18 0 0,0 1 0,-18 17 15,-18-36-15,18 1 0,-17 17 16,-1-17-16,-17-1 0,0 1 0,-18-18 16,18 0-16,-35 0 0,17 0 15,-17-18-15,-1-17 0,1 0 0,17 17 16,1-35-16,-1 18 0,35 0 0,1-1 15,-1-16-15,36-1 0,0 17 0,0 1 16,35-18-16,18 18 0,-18 0 0,35-18 16,0 0-16,18 18 0,0-18 0,18 0 15,0 0-15,35 0 0,-18 0 16,35-18-16,1 18 0,17-17 0,0 17 16,1 0-16,-1 0 0,18 18 0,-1 0 15,1-18-15,0 17 0,-53 36 16,35-17-16</inkml:trace>
  <inkml:trace contextRef="#ctx0" brushRef="#br1" timeOffset="185576.12">23989 11342 0,'105'-35'31,"-87"35"-31,17 17 0,18-17 16,-17 0-16,17 0 0,-1 18 0,19-18 16,-18-18-16,0 18 0,35 0 0,-35 0 15,18 0-15,-1 0 0,1 0 0,-1 0 16,1 0-16,-1 0 0,-17 0 0,35 0 16,-52 0-16,52 0 0,-35 0 15,-18 0-15,18 0 0,18 18 0,-54-18 16,54 17-16,-36-17 0,18 18 15,-18 0-15,18-1 0,-18 1 0,1-18 16,-1 35-16,0-35 0,1 18 0,-19-18 16,18 18-16,1-1 15,-19-17-15,1 0 0,0 18 0,-1-18 16,1 17-16,0-17 0,-18 18 16</inkml:trace>
  <inkml:trace contextRef="#ctx0" brushRef="#br1" timeOffset="188079.88">20355 11889 0,'0'0'0,"0"17"0,0 1 0,18 0 16,-18-1-16,0 1 0,35-1 0,-35 19 15,18-19-15,-1 1 0,1 0 16,-18-1-16,35 19 0,-35-19 0,35 1 16,-35-1-16,18 1 0,-18 0 0,18-18 15,-1 17-15,-17 1 0,0 0 16,18-18-16,-18 17 16,18-17-1,-1-17 32,-17-1-31,0 0-16,18 1 15,-18-1-15,18 0 0,-18 1 0,0-1 16,17 1-16,1-1 16,-18 0-16,17 1 0,1-1 15,0 0-15,-18 1 0,17-1 0,1 18 16,0-18-16,-18 1 0,17 17 0,1-18 15,-18 1-15,18-1 0,-1 18 16,-17-18-16,18 18 0,-18-17 16,18-1-1,-18 0-15,17 18 32</inkml:trace>
  <inkml:trace contextRef="#ctx0" brushRef="#br1" timeOffset="191968.88">11553 11430 0,'0'0'0,"71"0"0,-36 0 16,18 18-16,-18-18 0,18 0 0,-18 17 15,1-17-15,52 36 0,-53-36 0,1 17 16,-1-17-16,-18 35 0,19-17 0,-1 0 16,-17-1-16,17 1 0,18 17 15,-53 1-15,35-19 0,0 36 16,-17-35-16,17 17 0,-17 0 0,17 1 16,0-1-16,-35-17 0,53 34 0,-53-34 15,36 35-15,-1-18 0,-17-17 0,17 35 16,-17-18-16,-1-17 0,1 17 15,17 0-15,-17 1 0,17-1 0,-35 0 16,35 0-16,-17 1 0,0-1 0,-1 0 16,18 1-16,-35 16 0,36-16 0,-19-1 15,-17 0-15,36 1 0,-36 16 16,35 1-16,-17 0 0,-18-17 16,35 17-16,-35-18 0,17 18 0,1-18 15,0 18-15,-18-18 0,17 18 0,1 0 16,-18-18-16,0 1 0,18 16 0,-1-16 15,-17-1-15,18 18 0,-18-18 16,0 0-16,0 18 0,0-17 0,0 17 16,0-18-16,0 18 0,0-18 0,0 18 15,0 0-15,0 0 0,-18-18 0,18 18 16,-17 0-16,-1 0 0,18 0 16,-18 0-16,1 0 0,-1 0 0,0-18 15,1 18-15,-1 0 0,1-18 16,-1 0-16,0 0 0,1 18 0,-1-35 15,0 17-15,1 1 0,-19-1 0,36-18 16,-35 1-16,35 17 0,-17-17 0,-19 0 16,36-1-16,-35 1 0,35 0 15,-18-1-15,-17 1 0,35 0 0,-18-1 16,1-17-16,17 18 0,-18-1 0,1 1 16,-1-18-16,18 18 0,-18-18 15,1 17 1</inkml:trace>
  <inkml:trace contextRef="#ctx0" brushRef="#br2" timeOffset="201316.76">9313 14393 0,'-88'0'15,"53"0"-15,-18 18 16,-35 17-16,70-35 0,0 0 16,1 18-16,-1-18 15,0 18-15,1-1 16,17 1-16,-18-18 0,0 17 0,18 1 16,0 0-16,0-1 0,0 19 0,-17-19 15,17 1-15,0 0 0,0 17 0,0-18 16,0 19-16,17-19 0,-17 1 15,0 0-15,36-1 0,-36 1 0,17 0 16,1-18-16,0 17 0,-1-17 0,1 0 16,0 0-16,17 0 0,0 0 15,-17 0-15,17 0 0,0-17 16,-17 17-16,0 0 0,-1-18 16,1 0-16,-1 18 0,1-17 0</inkml:trace>
  <inkml:trace contextRef="#ctx0" brushRef="#br2" timeOffset="201638.25">9454 14235 0,'18'53'16,"17"-1"-16,-35-16 16,18-1-16,17 0 0,-35 1 15,18-1-15,-1 0 0,1 36 16,0-54-16,-1 1 0,-17 35 0,36-18 15,-36-17-15,0-1 0,17 1 16,-17 0-16,0-1 0,18-17 0,-1 18 16,-17 0-16</inkml:trace>
  <inkml:trace contextRef="#ctx0" brushRef="#br2" timeOffset="202165.75">10001 14552 0,'0'0'0,"0"-35"0,0 0 15,0 17-15,0-17 0,-35-1 16,-1 1-16,19 35 0,-1 0 15,1 0-15,-1 0 16,0 18-16,18-1 16,-17 19-16,17-19 0,0 19 0,17-1 15,-17 0-15,18 0 0,-18 1 16,0-19-16,18 19 0,-18-1 16,17-18-16,1-17 0,-18 18 0,17-18 15,1 0-15,0 0 0,-1-18 16,1 18-1,-18-17-15,0-18 0,0 17 0,18 0 16,-18-17-16,0 17 16,0-17-16,0 17 0,0-17 15,-18 0-15,18 17 0,0 1 0,-18-1 16,1-17-16,17 17 16,0 0-16,0 36 31,0 0-31,17-1 15,1 1-15,-18 35 0,0-35 0,-5397 17 16,10829-18-16,-5414 19 0,-18-19 16,0 19-16,18-19 0,-1 1 15,-17 0-15,18-1 0,-1 1 0,1-1 16</inkml:trace>
  <inkml:trace contextRef="#ctx0" brushRef="#br2" timeOffset="202519.8">10213 14270 0,'0'0'16,"-36"18"-1,36-1 1,0 1-16,0-1 0,0 1 15,36-18 1,-19 0 0,19 0-16,-19 0 15,1 0-15,0-18 0,-1 18 16,1 0-16,-18 18 16,17 0-16,1-1 15,-18 72 1,0-72-16,0 1 15,0-1-15,-18 1 0,18 0 0,-17-18 16,17 17-16,0 1 0,0 0 16</inkml:trace>
  <inkml:trace contextRef="#ctx0" brushRef="#br2" timeOffset="202832.04">10442 14252 0,'0'71'16,"0"-54"-16,0 1 15,0 0 1,18-18-16,-1 0 0,1 0 15,0 0-15,-1 0 0,1 0 16,-1 17-16,1-17 0,0 0 0,-1 0 16,1 0-16,0 18 0,-1-18 15,-17 18-15,18-18 0,0 17 16,-18 1-16,0 0 0,17-1 16,-17 1-16,0-1 0,0 1 15,-17 0-15,17-1 0,-18 1 16</inkml:trace>
  <inkml:trace contextRef="#ctx0" brushRef="#br2" timeOffset="210382.41">1411 17074 0,'0'18'15,"-18"0"-15,18 17 16,0-17-16,0 17 0,0 0 16,0 18-16,0-18 15,0 18-15,0 0 16,0 0-16,0 0 0,0 18 16,0-18-16,0-1 15,0 19-15,0-18 0,0 0 0,0 0 16,-17 35-16,17-53 0,0 1 15,0-19-15,0 1 0,0-1 0,0 1 16,0 0-16,0-1 0,0 1 31,17-18-31,1 0 16,0 0 0,-1 0-16,1 0 15,-1 0-15,1 0 0,0 0 0,-1 0 16,19 0-16,-19 0 0,19 0 15,-1 0-15,-18 0 0,19 18 0,17-18 16,-18 0-16,18 0 0,-35 0 0,34 0 16,-34 0-16,53 17 0,-54-17 0,54 0 15,-54 0-15,54 0 0,-53 0 16,35 0-16,-1 0 0,-16 0 0,34 0 16,-34 0-16,16 0 0,1 18 0,18-18 15,-18 0-15,0 0 0,0 0 0,17 0 16,-17 0-16,0-18 0,0 18 15,0-17-15,0 17 0,0-18 16,0 18-16,0 0 0,0 0 0,-1-18 16,1 18-16,0-17 0,18 17 0,-18-18 15,0 0-15,0 18 0,17-17 0,-35 17 16,36 0-16,0-18 0,-19 18 0,19 0 16,-18-17-16,0 17 0,17 0 15,-17 0-15,-17 0 0,17 0 0,-18 0 16,35 0-16,-34 0 0,17 0 0,-18 0 15,18 0-15,-18 0 0,0 0 16,18 0-16,-18 0 0,1 0 0,-1 0 16,-17 0-16,17 0 0,0 0 0,-17 0 15,17 0-15,-17 0 0,-1 0 0,1 0 16,17 0-16,1 0 0,-19 0 16,19 0-16,-19 17 15,1-17-15,-1 0 0,1 0 16,0 0-16,-1 0 15,1 0-15,0 0 16,-18-17 47,0-1-48,0 0-15,0 1 16,0-1-16,0 0 15,0 1-15,0-1 0,0 0 16,0 1-16,0-1 0,0 0 0,0 1 16,0-18-16,0 17 0,0-17 0,0 17 15,-18-17-15,18-1 16,0 1-16,0 0 0,0 0 0,0-18 16,0 17-16,0-17 0,0 18 0,-18-18 15,18 36-15,0-36 0,0 17 0,0 1 16,0 18-16,0-36 0,0 35 15,0-17-15,0 17 0,0-17 0,0 17 16,0 1-16,0-1 0,0-17 0,0 17 16,0 0-16,18 18 0,-18-17 0,0-1 15,0 0 1,-71 54 46,54-36-46,-54 0 0,18 0-16,18 0 15,-36 0-15,1 0 16,35 0-16,-18 0 0,35 0 16,-35-18-16,18 18 0,-18 0 0,18 0 15,-18 0-15,0 0 0,18 0 0,-18 0 16,0 0-16,0 0 0,-18 18 0,18-18 15,18 0-15,-18 0 0,0 0 16,-17 0-16,17 0 0,18 0 0,-18 17 16,17-17-16,-34 0 0,52 0 0,-52 0 15,52 0-15,-35 0 0,18 0 0,-18-17 16,18 17-16,17 0 0,-17 0 16,-1 0-16,-17 0 0,18 0 0,18-18 15,-19 18-15,1 0 0,0-18 16,17 18-16,-17 0 0,-18 0 0,35 0 15,-17 0-15,0 0 0,-1 0 0,19 0 16,-19 0-16,1 0 0,-18 0 0,36 0 16,-19 0-16,1 0 0,0 0 15,17 0-15,-17 0 0,0 0 0,-1 0 16,19 0-16,-19 0 0,1 18 0,17-18 16,-17 0-16,18 18 0,-19-18 15,1 0-15,17 0 0,-17 0 0,0 17 16,17-17-16,-17 0 0,0 18 0,17-18 15,-17 0-15,-1 18 0,1-18 0,18 0 16,-19 17-16,1-17 0,0 18 16,17-18-16,-17 0 0,0 18 0,17-18 15,-35 0-15,35 17 0,1-17 0,-36 0 16,35 18-16,0-18 0,-17 0 0,18 17 16,-19-17-16,1 18 0,17-18 15,-17 0-15,17 18 0,-17-18 16,35 17-16,-35-17 0,17 0 15,-17 0-15,35 18 0,-18-18 16,1 0-16,-1 0 0,0 0 16,1 0-16,-1 0 15,0 0-15,1 0 32</inkml:trace>
  <inkml:trace contextRef="#ctx0" brushRef="#br2" timeOffset="213936.67">5609 17515 0,'0'-35'16,"18"17"-16,70-52 16,-71 52-16,19 1 0,-1-1 15,-17 0-15,17 1 0,0-19 16,0 19-16,-17-1 0,17 1 0,-17-1 16,17 0-16,1 1 0,-19 17 15,-17-18-15,0 0 0,18 18 16,-1 0-16,-17 18 15,0 0 1,0-1-16,0 1 0,0 17 0,0 0 16,0-17-16,-17 17 0,17 1 0,-18-1 15,18 0-15,0 0 16,-17 18-16,17-17 0,-18 17 0,0 0 16,18-18-16,-17 0 0,-1 0 0,18-17 15,0 17-15,0 1 0,0-19 16,-18-17-16,18 18 0,0-1 15,-17-17 1,-1 0-16,18-17 0,0-1 16,-35 18-16,35-17 0,0-19 0,-18 19 15,-17-19-15,35 19 0,-35-19 16,35-16-16,-18 16 0,-17-17 16,-1 18-16,19-18 0,-18 18 0,17-18 15,0 18-15,1-18 0,-1 17 0,0 1 16,18 18-16,-35-19 0,35 1 15,0 17-15,0 1 16,-18 17-16,18-18 0,18 18 31,0 18-31,-1-18 0,19 17 0,-19 1 16,19 0-16,-19-1 0,18 19 0,1-19 16,-1 1-16,-17 17 0,52 0 0,-52-17 15,52 17-15,-52-17 0,53 17 0,-54-17 16,54 17-16,-54-17 0,54 17 15,-53-17-15,17-1 0,0 19 16,-17-36-16,17 17 0,0 1 0,-17 0 16,0-1-16,-1 1 15,-34-18 1,-1 0-16,0 0 16,-17 0-16,0 0 0,17 0 0,-17-18 15,-18 18-15,18-17 0,-18 17 0,-18-18 16,54 18-16,-54-18 0,18 18 15,18-17-15,-18-1 0,18 18 16,-18-18-16,35 18 0,-17-17 0,0 17 16,17 0-16,0 0 0,1-18 0,-1 18 15,0 0-15,1 0 16,-1 0 0</inkml:trace>
  <inkml:trace contextRef="#ctx0" brushRef="#br2" timeOffset="-213190.16">7479 16722 0,'17'35'31,"19"-17"-31,-19 17 16,36 35-16,-35-34 0,-18-19 15,35 36-15,-17-17 0,-1 16 16,1-16-16,0 17 0,-1-18 0,1 0 16,-18-17-16,18 17 0,-18-17 0,0 17 15,17-17-15,-17-1 16,0 1 0,0-36 15,0 1-16,0-19-15,-17 19 16,17-1-16,0 0 0,0-17 16,0 18-16,0-1 0,0-17 0,0 17 15,0 0-15,0 1 0,17-1 16,-17 0-16,0 1 0,18-1 0,-1 1 16,1-1-16,-18 0 0,18 18 0,-1-17 15,19 17-15,-19 0 0,1 0 16,0 17-16,17 1 0,-18 0 15,1 17-15,0-18 0,17 1 0,-17 17 16,-1 1-16,1-1 0,0-17 0,-1-1 16,1 18-16,-18-17 0,35 0 0,-35 17 15,0-17-15,18-18 0,-1 17 16,-17 1-16,0 0 16</inkml:trace>
  <inkml:trace contextRef="#ctx0" brushRef="#br2" timeOffset="-212742.33">8308 17127 0,'0'0'0,"70"-17"31,-34 17-31,16-18 0,-34 18 0,17-18 15,-17 1-15,0 17 0,-1-18 16,1 1-16,0-1 0,-1 18 0,1-18 16,-18 1-16,0-1 0,17 18 0,-17-18 15,0 1-15,0-1 16,0 0-16,0 1 0,-17 17 16,17-18-16,-18 1 0,-17 17 15,17-18-15,1 18 0,-1 0 16,-17 0-16,-1 0 15,19 0-15,-18 0 0,35 18 16,-18-18-16,0 17 0,18 1 0,-17-1 16,17 1-16,0 0 0,0-1 0,0 1 15,0 0-15,17 17 0,-17-17 0,18-1 16,0 18-16,-1-17 0,1 0 16,-1-1-16,1 1 0,0 0 0,-1-1 15,1-17-15,0 18 0,-1-18 0,1 18 16,0-18-16,-1 0 0,1 0 0,-18 17 15,17-17-15,1 0 0,17 0 16,-17 0-16,17-17 31</inkml:trace>
  <inkml:trace contextRef="#ctx0" brushRef="#br2" timeOffset="-212237.88">9260 16810 0,'0'0'0,"-17"-35"0,-19 17 0,36-17 16,-35 17-16,-53-35 0,70 35 15,-17 18-15,17 0 16,1 36-16,17-19 15,0 1-15,0 0 0,0 17 16,0-17-16,0-1 0,0 19 0,0-19 16,17 1-16,1 17 0,-18-17 0,35-1 15,-35 1-15,18 0 0,-1-1 0,1 1 16,0-18-16,-1 0 0,1 18 16,0-18-16,-1 0 0,19 0 15,-36-18-15,17 18 0,-17-18 0,18 1 16,-1-1-16,-17 0 0,0 1 15,0-1-15,0 0 0,0-17 16,0 18-16,-17-1 0,-1 0 0,18 1 16,-17-1-16,-1 18 0,18-18 0,-18 18 15,18-17-15,0-1 0,0 36 32,0-1-32,0 1 15,18 0-15,0-1 0,-1 19 16,-17-1-16,18-35 0,-1 17 15,-17 19-15,18-19 16,0 1-16,-18 0 0,17-1 0,-17 1 16,0 0-16,36-18 0</inkml:trace>
  <inkml:trace contextRef="#ctx0" brushRef="#br2" timeOffset="-211740.84">9966 17357 0,'-53'-18'31,"53"0"-31,-18 1 0,1-19 15,-1 19-15,-17-1 0,35 1 0,-36-1 16,19-17-16,-1-1 0,0 19 0,-17-1 16,18-17-16,-1 17 0,0-17 15,18 0-15,-17 17 0,-1-17 0,18 17 16,-18-17-16,18 17 0,0 1 0,0-19 16,0 19-16,0-1 0,0 0 0,0-17 15,0 17-15,18 1 0,-18-1 0,0 0 16,35 1-16,-35-1 15,36 18-15,-19 0 16,18 0-16,1 0 16,-19 18-16,-17-1 0,18-17 15,0 36-15,-1-19 0,1 1 16,-18 0-16,0-1 0,0 1 0,0 0 16,0-1-16,0 1 0,-18 0 15,1-1-15,-1 1 0,0-18 16,1 17-16,-1-17 0,0 18 0,1-18 15,-1 18-15,1-18 0,-1 0 16,0 0-16,1 17 0,-1-17 0,18 18 16</inkml:trace>
  <inkml:trace contextRef="#ctx0" brushRef="#br2" timeOffset="-209801.98">7761 18256 0,'0'-17'32,"0"-1"-17,0-53-15,0 54 0,18-1 16,-1-17-16,1 17 0,17 1 15,0 17-15,-17 0 16,0 0-16,17 0 0,-17 17 0,17-17 16,-18 18-16,19 0 0,-1-1 0,-17 1 15,-1-18-15,1 17 0,17 1 0,-17-18 16,-18 18-16,35-18 0,-17 0 16,-1 0-16,1 0 0,0 0 15,-1-18-15,-17 0 16,0 1-16,18-1 0,0 1 0,-18-19 15,17 19-15,-17-1 0,36-17 16,-36 17-16,17 0 0,18 1 0,1-1 16,-19 18-16,1-18 0,0 18 15,17 0-15,0 0 0,-17 0 0,17 0 16,-17 0-16,-1 18 0,1-18 16,17 18-16,-17-18 0,17 17 0,0-17 15,1 18-15,-19-18 16,1 0-16,0 0 0,-1 0 15,1-18-15,-18 1 0,18-1 16,-18 0-16,0 1 0,17-1 16,1-17-16,-18 17 0,35 1 0,-17-1 15,-18 0-15,35 18 0,-35-17 0,35 17 16,-17 0-16,17 0 0,1 0 16,-19 17-16,18 1 0,1-18 0,-19 18 15,1-18-15,0 17 0,17 1 16,-17-18-16,-1 18 0,1-18 0,0 0 15,-1 17-15,1-17 0,-1 0 16,1-17-16,0-1 0,-1 0 16,1 1-16,-18-1 0,18 0 15,-1 1-15,1-1 0,0 0 0,-1 18 16,1-17-16,-1 17 0,1-18 0,17 18 16,1 0-16,-1 0 15,-17 0-15,17 0 16,18 18-1,-36-18-15,1 0 16,17-18 0,-17 18-1,-18-17-15,18-1 16,-1 0-16,-17 1 0,35-1 0,-35 0 16,18 1-16,-18-1 0,35 0 0</inkml:trace>
  <inkml:trace contextRef="#ctx0" brushRef="#br2" timeOffset="-209708.44">10319 17498 0,'35'0'16,"0"0"0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5:00.31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14887 7338 0,'18'-36'0,"-36"72"0,71-124 0,-35 52 16,17 1-16,-18-18 0,1 18 16,17 0-16,1-18 15,-19 17-15,36-17 16,-35 1-16,17-1 0,0 17 16,-17-17-16,17 1 15,1 16-15,-19-17 16,1 18-16,17 17 0,-17 1 15,17-19-15,-35 19 0,35-18 16</inkml:trace>
  <inkml:trace contextRef="#ctx0" brushRef="#br0" timeOffset="636.29">15293 6544 0,'0'18'32,"17"-18"-32,1-18 15,0 18-15,-1-18 0,1 1 0,0 17 16,-1-18-16,1 18 0,-1-18 0,1 1 15,0 17-15,-1-18 0,1 18 0,0-17 16,-1 17-16,1 0 0,0-18 16,-1 18-16,1 0 0,-1-18 0,1 18 15,0 0-15,-18-17 0,17 17 0,1 0 32,-18 17 46,0 1-78,0 0 15,-18-18-15,18 17 0,0 1 0,0-1 16,-17 1-16,17 0 0,0-1 16,0 1-16,0 0 15,0-1-15,-18-17 16,18 18-16</inkml:trace>
  <inkml:trace contextRef="#ctx0" brushRef="#br0" timeOffset="5627">5327 10830 0,'0'53'31,"35"-53"-15,-17 0-16,17 18 15,-17-18-15,17 0 0,-18 17 16,19-17-16,-1 0 0,0 18 0,1-18 16,-19 0-16,19 0 0,16 18 0,-16-18 15,17 0-15,-18 0 0,18 0 0,-18 0 16,18 0-16,-18 17 0,18-17 0,-18 0 15,36 0-15,-18 18 0,0-18 16,0 0-16,17 0 0,-17 18 0,0-18 16,18 0-16,-18 0 0,0 17 0,17-17 15,-17 18-15,18-18 0,-1 0 0,-17 18 16,18-18-16,-18 0 0,17 17 16,-17-17-16,0 0 0,17 0 0,-17 18 15,0-18-15,-17 0 0,16 0 16,-16 17-16,17 1 0,-18-18 0,18 0 15,-18 0-15,18 0 0,-35 0 16,17 0-16,0 0 0,1 0 0,-1 0 16,0 0-16,-17 0 0,17 0 0,-17 0 15,17 0-15,-17 0 0,17 0 0,0 0 16,-17 0 0,-1 0-16,1 0 0,0 0 31,-18 18 0</inkml:trace>
  <inkml:trace contextRef="#ctx0" brushRef="#br0" timeOffset="11744.02">9613 12912 0,'35'17'47,"18"19"-47,-18 34 0,-17-52 0,17 17 15,-35-17-15,36 17 0,-36 0 0,35 1 16,-35-19-16,18 1 0,-18-1 16,35 1-16,-35 17 0,0-17 0,17 0 15,1-1-15,-18 1 0,18 0 0,-18-1 16,35 18-1,-35-17-15,0-36 47,0 1-31,18-1-16,-18-17 0,17 17 0,-17 1 16,18-19-16,-18 19 0,0-1 0,18-35 15,-1 18-15,-17 17 0,35-17 16,-35 17-16,18-17 0,0 17 15,-1 1-15,-17-18 0,36 17 16,-19-17 0</inkml:trace>
  <inkml:trace contextRef="#ctx0" brushRef="#br0" timeOffset="12474.84">13441 13053 0,'35'0'16,"18"35"-1,-18-17-15,-17-1 0,17 36 0,36 0 16,-54-18-16,18 1 0,-17-1 0,17 0 16,-17-17-16,0 17 0,-1-17 0,19-1 15,-36 1-15,35 0 0,-35-1 16,18 1-16,-1 0 0,1-18 15,-18 17-15,0-34 16,17-1 0,1 0-1,-18 1-15,0-1 0,0 0 0,18-17 16,-18 18-16,17-19 0,1 19 0,-18-1 16,35-35-16,-35 35 0,18-17 0,0 18 15,-5416-19-15,10848 1 0,-5432 0 0,0 17 16,-1-17-16,19 17 0,-19-17 15</inkml:trace>
  <inkml:trace contextRef="#ctx0" brushRef="#br0" timeOffset="14800.66">10830 12330 0,'0'35'16,"-18"-18"-16,1 1 0,-18 0 16,-18 17-16,0 0 0,0-17 0,-18 0 15,-52 17-15,52 0 16,1-17-16,-19-1 0,19 1 0,-18 0 16,17-1-16,-17 1 0,0 0 0,0-1 15,-1-17-15,1 18 0,0-18 0,0 0 16,0 0-16,-1-18 0,1 18 15,0-17-15,0-1 0,0 0 0,-1 1 16,1-1-16,18-17 0,-19 17 0,1-17 16,35 0-16,-35 17 0,35-17 0,-17-1 15,17 1-15,0 0 0,0 0 16,18-1-16,-1 1 0,-17-18 16,18 18-16,0 0 0,17-1 0,-17 1 15,35 0-15,-35-1 0,35-16 0,0 34 16,0-17-16,-18-18 0,36 17 0,17-69 31,-35 69-31,35 1 0,-17 0 0,17-1 16,0 1-16,-17 0 0,35-18 15,-18 18-15,36-1 0,-18 1 0,0 0 16,0 0-16,17 17 0,-17 0 0,18 1 16,-1-1-16,1 0 0,17 1 0,-18 17 15,1-18-15,17 18 0,0 0 16,1 0-16,16 0 0,1 0 0,-18 18 15,1-18-15,17 17 0,-18 1 0,18 0 16,-18-18-16,0 35 0,0-17 16,0-1-16,0 19 0,1-1 15,-1 0-15,0 0 0,-17 1 16,-1-19-16,-17 19 0,-18-19 0,36 18 16,-36-17-16,18 0 0,-35-1 0,17 19 15,0-19-15,-17 19 0,17-1 0,-17 0 16,-18 0-16,18 1 0,-1-1 15,-17 53-15,0-35 0,0 0 16,0-18-16,0 18 0,0 0 0,0 35 16,-17-52-16,-1-1 0,18 18 15,0-18-15,-18 0 0,18 1 0,-17-1 16,-1 0-16,18-17 0</inkml:trace>
  <inkml:trace contextRef="#ctx0" brushRef="#br0" timeOffset="15641.02">11148 11483 0,'52'-35'31,"-16"17"-31,17-17 0,17 17 15,-52 0-15,52 1 0,-52-1 0,17 18 16,54-53-16,-72 53 0,18 0 16,-17 0-16,0 0 0,-18 18 31,0 0-31,0-1 0,0 18 0,-18 1 16,0-19-16,18 1 0,-17 35 15,-1-35-15,1 34 0,-19-16 0,19-1 16,-19 0-16,19 1 0,-1-1 0,-17 0 15,17-17-15,-17 17 0,35 0 16,-18-17-16,-17 35 0,35-35 16,-18-18-16,1 17 0,17 1 15,-18-18 1,18-35-16,0 17 0,0 0 16,-18-35-16,18 36 0,-17-19 15,17 1-15,0 0 0,0-18 0,0 18 16,0-18-16,0 17 0,0-16 15,0-1-15,-18 0 0,18 17 0,0-16 16,0 16-16,0 1 0,0 17 0,0-17 16,0 17-16,0 1 0,0-1 15,18 18-15,-18-18 0,17 18 16,1 0 0,0 0-16,-18 18 0,35 0 0,-17-1 15,17 1-15,0 17 0,0-17 16,1 35-16,-1 0 0,0-18 15,1 18-15,16-18 0,-16 1 0,-19 16 16,19-16-16,-36-19 0,35 19 0,-17-19 16,-1 1-16,1 0 0,-18-1 0,17 1 15,1-18-15,-18 18 0,-18-18 32,1 0-32,-1-18 0,-17 18 0,0-18 15,17 1-15,-17-1 0,-18-17 0,18 35 16,-18-36-16,17 19 0,-34-1 0,17 0 15,0-17-15,18 18 0,-18-1 16,17 18-16,1-18 0,-18 1 0,36-1 16,-19 18-16,19 0 0</inkml:trace>
  <inkml:trace contextRef="#ctx0" brushRef="#br0" timeOffset="19557.16">23389 5909 0,'0'0'0,"-18"-18"16,1-17-16,-19 17 15,-17 1-15,-35-18 16,71 35-16,-19 0 0,1 0 0,-18 0 15,36 0-15,-36 0 0,17 0 0,-17 17 16,18-17-16,-18 35 0,36-17 0,-36 0 16,35 17-16,-17-17 0,-18 17 15,53 0-15,-53 0 0,18 1 0,17-1 16,0 0-16,1 18 0,-19-17 0,36 16 16,-52 142-1,52-158-15,0 34 0,0 1 16,17-1-16,-17-17 0,35 18 0,-35-1 15,36 1-15,-19-18 0,19 17 16,-1-17-16,0 0 0,0 0 0,1 0 16,17 0-16,0-18 0,-1 1 0,1 17 15,0-36-15,18 18 0,-18-17 0,35 17 16,-35-17-16,17-18 16,-17 18-16,36-18 0,-36 0 0,17 0 15,1-18-15,-1 0 0,-17 1 0,18-1 16,-18-17-16,-1 0 0,19 17 0,-18-17 15,0-1-15,-18 1 0,18 0 0,-18-1 16,1 1-16,-1 0 0,-17 0 16,34-18-16,-52 17 0,36 1 0,-19-18 15,1 18-15,0-18 0,-18 0 16,0-17-16,0-1 0,0 1 0,-18-1 16,-17 18-16,35-18 0,-36 1 0,19-1 15,-18 18-15,-1-17 0,-17 17 16,18 0-16,-18 0 0,18 0 0,-18 18 15,0 0-15,0-1 0,-17 19 16,17-19-16,-18 1 0,-17 18 0,17-1 16,1 18-16,-18-18 0,-1 18 0,19 0 15,-1 0-15,1 18 0,-18-18 16,35 18-16,-18-1 0,18 1 0,0-1 16,18 1-1</inkml:trace>
  <inkml:trace contextRef="#ctx0" brushRef="#br0" timeOffset="20711.03">22895 6932 0,'0'-18'31,"0"1"-31,0-1 16,18-123 0,-18 106-1,0 17-15,17-17 0,-17 17 0,0-17 16,0 17-16,0 1 0,0-1 0,0-17 15,0 17-15,18 18 32,-18 18-32,18-18 15,-18 17-15,0 1 0,17 17 0,1-17 16,0 17-16,-18-17 0,0 17 16,0 0-16,17-17 0,1 17 0,-18-17 15,0 0-15,17-1 0,1 1 0,0 0 16,-18-1-16,0 1 15,17-18 1,1-18 0,-18 1-16,0-1 0,0-17 15,0 17-15,35-17 16,-35 17-16,18-17 0,-18 17 16,0-17-16,0 17 0,18 1 0,-18-1 15,17 0-15,-17 1 0,0-1 0,0 0 16,0 36 15,0 0-31,0-1 0,18 1 16,-18 17-16,0 1 15,0-19-15,17 18 0,-17-17 16,0 0-16,0-1 0,0 1 0,0 0 16,0-1-16,0 1 0,0 0 15,0-1-15</inkml:trace>
  <inkml:trace contextRef="#ctx0" brushRef="#br0" timeOffset="21257.87">23495 6809 0,'0'0'0,"0"-36"0,17 19 16,-17-1-16,0-17 16,-17-18-16,17 35 15,-18 18 1,1 0-16,-1 0 16,0 0-16,1 18 0,17 17 15,-18-17-15,0 17 16,18-17-16,0-1 0,0 19 15,0-19-15,0 1 0,0 0 0,0-1 16,0 1-16,0-1 0,18 1 16,0-18-16,-18 18 0,17-18 15,1 0-15,0 0 16,-1 0-16,1 0 16,-18-18-16,17 0 0,1 1 15,-18-1-15,18 18 0,-18-35 0,0 17 16,0 1-16,0-1 15,0-17-15,0 17 0,0 0 16,0 1-16,0-1 0,0 1 16,0 52 15,0-18-31,0 1 0,0 0 16,0 17-16,0-17 0,0-1 15,0 1-15,17 17 0,-17-17 16,18-1-16,-18 1 0,0 0 15,0-1 1</inkml:trace>
  <inkml:trace contextRef="#ctx0" brushRef="#br0" timeOffset="21504.91">23900 6738 0,'0'0'0,"36"-35"0,-36 52 31,-18 19-15,0-19-16,18 1 0,-17 0 0,-1-1 0,1 1 15,17 0-15,-18-1 0,18 1 16,-18-1-16,18 1 0,-17 0 15,17-1-15,-18-17 16</inkml:trace>
  <inkml:trace contextRef="#ctx0" brushRef="#br0" timeOffset="21735.93">23777 6685 0,'18'71'31,"-1"-54"-31,-17 1 0,36 0 0,-19 17 16,1-17-16,-1 17 0,19-18 0,-36 1 15,35 0-15,-17-1 0,-1 1 0,1 0 16,0-1-16,-1-17 0,1 18 0,-18 0 15,17-18-15,1 17 0</inkml:trace>
  <inkml:trace contextRef="#ctx0" brushRef="#br0" timeOffset="22277.07">22930 7638 0,'-17'0'15,"-1"0"-15,0 17 16,-17 1-16,35 0 0,-35 17 16,17-18-16,-17 19 0,17-19 15,-17 19-15,0-19 0,17 36 0,-35-17 16,36-1-16,-36 0 0,17 18 0,-17-18 16,18 18-16,-18 0 0,0 0 15,18 0-15,-53 35 0,53-35 16,-1-18-16,19 1 0,-19 16 15,19-16-15,-19-1 0,36-17 0,-35 17 16,35 0-16,-17-17 0,-1 17 0,0-17 16,18-1-16,0 1 0</inkml:trace>
  <inkml:trace contextRef="#ctx0" brushRef="#br0" timeOffset="22760.37">23689 7549 0,'35'36'15,"0"-1"-15,1 18 0,17 35 0,-18-53 16,-18 18-16,19 0 0,17 0 0,-18 0 16,0 18-16,-17-18 0,35 17 15,-18-17-15,0 18 0,1-19 0,-19 1 16,19 0-16,-1-17 0,-18 16 0,1-16 15,0-1-15,-18-17 0,17 17 16,-17-17-16,18-1 0,-18 1 0,0 17 31</inkml:trace>
  <inkml:trace contextRef="#ctx0" brushRef="#br0" timeOffset="23509.94">21449 9013 0,'0'0'15,"-18"-35"-15,-35 18 16,-70-19-16,105 36 0,-17 0 16,-1 0-16,19 0 0,-18 18 0,-1 0 15,-17 17-15,18-18 0,-18 19 16,18-1-16,-18 18 0,18 0 0,17-18 15,-17 36-15,-1-18 0,36 17 0,-17 1 16,17 105-16,17-88 16,-17-17-16,36 17 0,-1-17 15,-17-1-15,35 1 0,-18-1 0,35-34 16,-17 16-16,0 1 0,35-17 16,-17-19-16,0 19 0,-1-19 0,18 1 15,-17-18-15,-1 0 0,19 0 0,-19-35 16,1 17-16,-1 0 0,1 1 15,-1-19-15,-17 1 0,0-18 0,0 18 16,-35-18-16,17 0 0,0 0 16,-17-17-16,-18 17 0,0-36 0,0 19 15,0-1-15,-18 1 0,-17-18 0,0 17 16,17 1-16,-17-1 0,-18 0 16,0 1-16,18 17 0,-36-18 0,18 18 15,0 18-15,-17-18 0,17 18 0,0 17 16,-18 1-16,1-1 0,-1 18 15,1 0-15,-1 18 0,1-1 16,17 1-16,0 17 0,-18-17 0,54 0 16,-19 34-1</inkml:trace>
  <inkml:trace contextRef="#ctx0" brushRef="#br0" timeOffset="24195.5">24553 8872 0,'0'0'0,"-35"-35"15,-230 88 1,212-18-16,0 1 0,18 16 16,-18-16-16,18 17 0,0 17 0,17-17 15,-17 18-15,35-1 0,-18 18 16,18-17-16,0 17 0,18-17 15,-1 17-15,19 0 0,-19-17 0,19-18 16,-1 17-16,35-17 0,-17 0 0,0 0 16,0-18-16,18 0 0,-18-17 0,17 0 15,-17 17-15,18-35 0,-1 18 16,1-18-16,-18 0 0,0 0 0,17 0 16,-17-18-16,-18 18 0,18-18 0,-17 1 15,-19-19-15,18 19 0,18-18 0,-35 17 0,17-35 16,-17 18-16,0 17 0,-1-35 0,1 18 15,-18-18-15,0 0 0,0 0 16,0-17-16,0 17 0,-18 0 0,1-18 16,-1 18-16,0-17 0,-35-36 15,0 53-15,18-18 0,-18 19 0,18-1 16,-18 0-16,0 17 0,-17-17 0,-1 1 16,1 16-16,-19-17 0,19 18 15,-36-18 1</inkml:trace>
  <inkml:trace contextRef="#ctx0" brushRef="#br0" timeOffset="25162.42">21484 9578 0,'70'-53'31,"-87"35"-15,-1 18-16,1 0 16,-54 18-1,53-18-15,-17 18 16,0-1-16,35 19 16,-18-19-16,1 1 0,-1 17 0,18-17 15,-18 17-15,18 0 0,0 1 16,18-1-16,-18 18 0,18-18 15,-1-17-15,1 17 0,-1 0 16,1-17-16,17 0 0,-17-1 0,17 1 16,1-1-16,-19-17 0,18 0 0,1 0 15,-19 0-15,19 0 0,-1 0 0,-17 0 16</inkml:trace>
  <inkml:trace contextRef="#ctx0" brushRef="#br0" timeOffset="25802.68">21907 9507 0,'0'89'31,"0"-54"-31,36 0 0,-36-17 16,17 35-16,-17-18 0,35 0 0,-35 0 16,0 1-16,0-19 0,36 19 0,-36-19 15,0 1-15,17 0 0,-17-1 16,0 1-16</inkml:trace>
  <inkml:trace contextRef="#ctx0" brushRef="#br0" timeOffset="26445.5">24412 9402 0,'-212'52'31,"212"-34"-31,-35 17 16,35 1-16,0-1 0,0 0 0,0 0 16,0-17-16,0 35 0,0-18 15,0 1-15,18-1 0,-1-18 0,1 19 16,0-19-16,-1 19 0,1-19 16,0-17-16,17 18 0,-18 0 0,19-18 15</inkml:trace>
  <inkml:trace contextRef="#ctx0" brushRef="#br0" timeOffset="26846.14">24659 9631 0,'0'0'0,"18"-35"0,-1 17 0,54-35 16,-54 53-16,1-18 16,0 18-16,-1 0 0,1 18 15,0-18-15,-1 18 0,1-1 0,0 19 16,-1-19-16,-17 1 0,0-1 0,0 19 16,0-19-16,0 1 0,0 17 15,0-17-15,0 0 0,-17 17 16,-1-18-16,18 1 0,-18 0 0,1-1 0,-1-17 15,0 18-15,1-18 16,17-18 15,17 18-31,1 0 0,0 0 16,17 0-16,0 0 0,-17 0 16,17 0-16,18 18 0,-18-18 0,1 18 15,-19-18-15,18 17 0,18 1 0,-17-18 16,-1 18-16,-17-18 0,17 17 15</inkml:trace>
  <inkml:trace contextRef="#ctx0" brushRef="#br0" timeOffset="28799.7">20637 10583 0,'-88'-17'0,"176"34"0,-282-52 0,71 17 16,-18 1-16,17 17 0,-17 0 0,-423 35 16,440-17-1,-17-1-15,-18 19 0,18-1 0,0 18 16,-18-18-16,18 18 0,-18 0 16,1 0-16,17 17 0,-18 1 15,0 17-15,0 18 0,-17 0 16,17 17-16,0 1 0,1-18 0,34 17 15,-17 1-15,18-1 0,-1 0 0,18 1 16,1 17-16,-1 0 0,0 0 16,18 0-16,17 18 0,1-18 0,17 18 15,0-18-15,17 0 0,19-17 16,-1 34-16,18-16 0,0 16 0,18-17 16,17 18-16,0-18 0,1-17 0,17 17 15,-1-35-15,1 17 0,36-17 0,-19 0 16,1-18-16,17-17 0,0 17 0,18-18 15,0 1-15,17-18 0,-17 0 16,18-18-16,-1 0 0,18-17 0,-17 0 16,17-18-16,-18 17 0,18-17 0,0 0 15,-17-17-15,35-1 0,-36-17 0,18-1 16,0 1-16,0-18 0,1 0 16,-19-17-16,36-1 0,-53 1 0,17-19 15,18 19-15,-53-18 0,36-1 0,-36 19 16,36-18-16,-36-18 0,18 0 0,-18-17 15,-18 17-15,18-18 0,-35 1 16,0-1-16,0-17 0,-18 18 0,1-18 0,-36-1 16,0 1-16,0 0 0,-36-17 15,19-1-15,-18 88 0,-1-35 0,1-17 16,-18-1-16,0 1 16,0-1-16</inkml:trace>
  <inkml:trace contextRef="#ctx0" brushRef="#br0" timeOffset="29776.42">25700 11077 0,'0'0'0,"-89"-17"16,37-1-16,-37 0 0,19 18 0,-18 0 15,35 18-15,-18 17 0,18-17 16,-70 70-16,70-35 0,18 35 16,17-35-16,-17 35 0,-1-17 0,19 17 15,-19-17-15,36 17 0,-17 18 0,17-18 16,0 0-16,0 18 0,17 0 0,-17 17 15,36 1-15,17 17 0,-18-18 16,18 18-16,17-17 0,1 17 16,-1-18-16,19-17 0,-1 18 15,35-19-15,-17 19 0,18-1 0,17 1 16,18-18-16,-18 0 0,35-1 16,-35-16-16,18-1 0,-18 0 0,0-17 15,-17 17-15,17-35 0,-18 17 0,18-17 16,-17 0-16,17 0 0,-18-18 15,18-17-15,18 35 0,-18-36 0,-17 1 16,17 0-16,0-1 0,-18 1 0,1-18 16,17 0-16,-18-18 0,1 18 0,17 0 15,-35-17-15,17-1 0,19 0 16,-19 1-16,0-18 0,1-1 0,-18 1 16,17 0-16,-17-1 0,18-17 0,-36 18 0,18-18 15,-1 18-15,-16-18 0,16 18 16,-16-18-16,-19 0 0,18 18 15,-17-18-15,-1 0 0,-17 0 0,18 0 0,-18 0 16,-18 18-16,18-18 0,-18-18 16,-17 18-16,17 1 0,-17-19 0,0 0 0,-1-17 15,-17 18-15,0-19 0,-17 19 0,-1-18 16,0-18-16,-17 0 0,-18 0 16,18 0-16,-71-123 0,35 123 15,18 18-15,1-18 0,-19 18 0,-17 0 16,17 0-16,1 17 0,-18-17 0,-1 17 15,1 1-15,0-18 0,0-1 16,0 1-16,-18 0 0,0-18 16,18 18-16,-124-71 0,106 89 0,18-1 15,0 18-15,0-17 0,-1 17 16,-16 17-16,-1-16 0,18 16 0,-1 1 16,-17 0-16,18 17 0,-18 0 0,1-17 0,16 18 15,-16-1-15,-1 0 0,18 18 16,-18 0-16,-18-17 0,36 17 0,-35 0 15,34 17-15,-16-17 0,-1 0 0,0 0 16,18 18-16,0-18 0,-18 18 0,18-18 16,-1 17-16,1 1 0,18-1 0,-19 1 15,19 17 1</inkml:trace>
  <inkml:trace contextRef="#ctx0" brushRef="#br0" timeOffset="29983.72">26246 12171 0,'0'0'0,"0"17"31</inkml:trace>
  <inkml:trace contextRef="#ctx0" brushRef="#br0" timeOffset="30728.97">18785 12506 0,'-17'35'15,"34"-70"-15</inkml:trace>
  <inkml:trace contextRef="#ctx0" brushRef="#br0" timeOffset="30900.12">18344 13070 0,'-17'36'0,"34"-72"0,-52 107 15</inkml:trace>
  <inkml:trace contextRef="#ctx0" brushRef="#br0" timeOffset="34184.44">21696 8643 0,'0'18'47,"0"17"-47,0 0 16,0-17-16,0 35 0,0 0 15,-18 0-15,18-36 0,0 1 16,0 0-16,0 17 0,0-18 0,0 1 16,0 0-16,0-1 0,0 1 31,18-18-31,-18-18 15,35 18-15,-35-17 0,35-1 0,-17 0 16,17-17-16,0 18 0,1-19 0,-19 19 16,36-19-16,-18 19 0,18-36 15,-17 35-15,17 1 0,-53-1 0,35-17 16,0 17-16,-17 0 0,17 1 0,-35-1 16,35 18-16</inkml:trace>
  <inkml:trace contextRef="#ctx0" brushRef="#br0" timeOffset="34827.8">23989 8837 0,'-18'-35'16,"0"17"0,36 18-16,0 0 15,17 0-15,0 18 0,-17-18 0,52 17 16,-52-17-16,35 18 0,18 17 16,-19-35-16,-16 18 0,-1-18 0,18 18 15,-18-1-15,-17-17 0,17 0 0,18 18 16,-35-18-16,-1 0 0,19 18 15,-19-18-15,1 0 16,0 0-16,-18-18 16,0 0-16,0-17 15,0 0-15,0-1 0,0 19 16,0-36-16,0 0 0,0 18 0,0-18 16,0 0-16,0 0 0,0 0 15,17 0-15,18 0 16</inkml:trace>
  <inkml:trace contextRef="#ctx0" brushRef="#br0" timeOffset="36498.49">23107 7161 0,'35'-17'47,"18"17"-47,-18 0 0,18-18 0,53 18 15,-53 0-15,0 0 0,0 0 16,17 0-16,-17 0 0,0 0 0,18 0 16,-18 18-16,-1-18 0,1 0 0,0 0 15,0 0-15,0 0 0,-18 0 0,18 0 16,-17 0-16,-19 0 0,19 0 15,-1 0-15,-18 17 0,-34-17 32,-18 18-32,-1-18 0,-17 0 15,18 18-15,-18-18 0,18 0 16,-53 0-16,35 0 0,0 0 0,0 17 16,-18-17-16,18 0 0,-17 0 15,17 0-15,0 18 0,-17-18 0,52 0 16,-53 0-16,36 0 0,-18 18 0,35-18 15,-17 0-15,0 0 16,35 17 0,35 1-1,-17-18-15,17 17 0,0-17 0,1 18 16,17 0-16,-18-18 16,18 0-16,0 17 0,0-17 0,17 18 15,-17-18-15,0 18 0,0-18 0,17 0 16,-34 0-16,34 17 0,-17-17 0,0 0 15,-18 0-15,18 0 0,-17 0 0,17 18 16,-1-18 0</inkml:trace>
  <inkml:trace contextRef="#ctx0" brushRef="#br0" timeOffset="39972.79">29016 7056 0,'0'17'47,"0"-34"-32,0-1-15,0 0 16,0 1-16,0-1 0,0-17 0,0 17 16,17-17-16,-17 17 0,18-35 15,-18 18-15,0-18 0,18 18 16,-1 0-16,-17-1 0,18 1 0,-18 17 0,0-35 16,0 36-16,0-1 0,18 0 15,-18 1-15,17-1 0,-17 1 0,0-1 16,0 0-16,18 18 31,-1 0-31,1 18 0,-18 0 16,0-1-16,35 18 0,-35 1 0,18-1 15,0 0-15,-1 18 0,-17-17 16,18 16-16,0-16 0,-1-1 16,1 0-16,-18 1 0,18-1 0,-18-18 15,0 1-15,17 0 0,1-1 0,-18 1 16,0 0-1,17-18-15,1 0 0,-18-18 16,0 0-16,0 1 16,18-1-16,-18 0 0,0 1 0,0-18 15,17-1-15,1 1 0,-18 0 16,0-18-16,18 18 0,-1-1 0,-17 1 16,18 0-16,-18-18 0,18 17 15,-18 19-15,17-18 0,-17 17 16,0 0-16,18 18 0,-18-17 15,17 17-15,1 0 16,-18 17-16,0 1 16,35 35-16,-35-36 0,0 19 15,0-1-15,0 0 0,0 18 16,18-17-16,-18 16 0,18-16 0,-18-1 16,0 0-16,0 18 0,0-35 0,0 17 15,0-17-15,0-1 0,0 1 0,0 0 16,0-1-16,0 1 0</inkml:trace>
  <inkml:trace contextRef="#ctx0" brushRef="#br0" timeOffset="40283.74">30109 6403 0,'0'18'16,"0"17"-16,0 0 0,-17 0 0,-1 107 15,18-72-15,-18-17 16,18 0-16,0 0 0,0-18 0,0 18 15,0-18-15,0 18 0,0-18 0,0 1 16,0-1-16,0-17 0,0 17 0,0-17 16,0-1-16,0 1 0,0-1 15,0 1-15</inkml:trace>
  <inkml:trace contextRef="#ctx0" brushRef="#br0" timeOffset="40830.85">30321 6632 0,'0'0'0,"18"18"31,-18 35-31,0 0 16,0-18-16,0 18 0,0 0 15,0-18-15,0 18 16,0-18-16,0 1 0,0-1 0,0 0 16,0-17-16,0-1 0,0 1 0,0 0 15,0-54 32,0 1-47,0 0 0,0-18 16,0 0-1,0 0-15,0 0 0,17 0 16,-17 0-16,0 18 0,0 17 0,0-34 16,18 52-1,0 35 1,17 0-16,-35 0 0,17 1 0,1-1 16,0 18-16,17-18 0,-35 0 0,35 1 15,-17-1-15,0 0 0,-1-17 0,-17 17 16,36-17-16,-36-1 0,35 1 15,-18-18-15,-17 18 0,18-18 0,0 0 16,-1 0-16,1 0 0,-18-18 16,18 0-16,-18-17 0,17 0 0,-17 17 15,18-35-15,-18 18 0,0 0 16,18-18-16,-1 0 0,-17 18 16,18-18-16,-18 17 0,0-16 0,0 34 15,0 0-15,17 1 0,-17-1 0</inkml:trace>
  <inkml:trace contextRef="#ctx0" brushRef="#br0" timeOffset="41558.57">30815 7602 0,'-71'53'0,"142"-106"0,-212 159 16,53-53-16,-1 0 0,1-18 0,0 18 16,-106 0-16,106-35 0,0-1 0,-1 1 15,1-18-15,0 0 0,0 0 0,0-18 16,-1 1-16,1-1 0,18 1 15,-19-19-15,19 1 0,-18 0 0,0-1 16,35-17-16,-18 1 0,18 16 0,-17-17 16,17 0-16,0 1 0,18-1 0,-1-18 15,1 36-15,0-36 0,-1 18 0,36 0 16,-35-17-16,17 35 0,-17-36 0,35 18 16,-17 0-16,-19-17 0,36 17 15,0 0-15,0 0 0,0 18 16,0-18-16,0 17 0,0 1 0,18 0 15,0 0-15,-1-1 0,1 1 0,17 0 16,0 17-16,1-35 0,17 18 16,-18 17-16,18-17 0,17 0 0,-17-1 15,35 19-15,-35-19 0,36 1 0,-19 0 16,18 17-16,-17-17 0,-1 17 0,19 1 16,-19-1-16,18-17 0,-17 35 15,17-18-15,0 18 0,-17 0 0,17 0 16,-17 0-16,-1 0 0,18 0 15,1 18-15,-1-1 0,-18 1 0,1-18 0,17 18 16,-35-1-16,18 1 0,-19 0 16,1-1-16,0 1 0,-17 0 0,16 17 0,-16 0 15,-1 0-15,0-17 0,18 17 16,-17 1-16,-1-1 0,-18 0 0,19 18 16,-1 0-16,-17-18 0,17 1 0,-17 16 15,17-16-15,-35 17 0,35-18 0,-35 18 16,18 0-16,-1 0 0,-17 0 0,18-18 15,-18 18-15,0 0 0,0-18 0,0 0 16,0 18-16,-18-18 0,1 54 16,-1-54-16,0 0 0,1 0 0,17 1 15,-53-1-15,35 0 0,1 1 0,-19-1 16,1 0-16,17-17 0,-34 17 31</inkml:trace>
  <inkml:trace contextRef="#ctx0" brushRef="#br0" timeOffset="42318.9">28892 7832 0,'0'0'0,"18"-18"16,0-17-1,-36 52 1,-17-17-1,17 18-15,0 0 0,-17-1 0,17 1 16,-17 17-16,-18-17 0,18 17 16,-18 0-16,18 1 0,-18-19 0,18 19 15,-18-1-15,0 18 0,0 0 16,0-18-16,0 18 0,0 0 16,18-18-16,-18 18 0,18-18 0,-1 18 15,19-35-15,-36 35 0,35-36 0,-17 36 16,17-35-16,-17 17 0,17 1 15,-17-19-15,17 18 0,18-17 0,-35 17 16,17-17-16,1 17 0,-1-17 16,18 0-16,-17-18 15,-1 17-15,18 1 16</inkml:trace>
  <inkml:trace contextRef="#ctx0" brushRef="#br0" timeOffset="42668.62">27728 8661 0,'0'0'0,"0"17"15,0 1 1,0 0-16,0 35 0,0-36 0,-35 1 16,35 17-16,0-17 0,0 17 0,0-17 15,0-1-15,0 1 0,0 0 16,0-1-16,-18-17 0,18 18 0,0-1 16,0 1-1,18-18 16,-18-18-15,35 18-16,-35-17 0,35 17 0,-17-18 16,0 18-16,-1-17 0,19-1 0,-19 18 15,18-18-15,1 18 0,17-17 32</inkml:trace>
  <inkml:trace contextRef="#ctx0" brushRef="#br0" timeOffset="43313.02">27516 8996 0,'-52'0'15,"104"0"-15,-157 17 0,-142 142 16,194-106-16,53 0 16,-36 0-16,36 0 0,-17 17 0,17-17 15,0 18-15,0-1 0,0-17 16,17 18-16,1-18 0,0 17 15,35-17-15,-18 0 0,0-17 0,18-1 16,0 0-16,18 0 0,-18-17 0,17 17 16,1-17-16,-1-18 0,18 0 15,-17 0-15,-1 0 0,19 0 0,-1-18 16,0-17-16,-35 17 0,35-17 16,-35 0-16,0 0 0,0-1 15,-18-17-15,1 0 0,-1 0 0,-35 1 16,17-1-16,-17-18 0,-17 18 0,17-17 15,-18 17-15,-17-18 0,17 18 0,-17 0 16,0 0-16,-1 1 0,-17-1 16,18 0-16,-18 17 0,0 19 15,-17-19-15,17 1 0,0 35 0,-18-17 16,18 17-16,1 0 0,-19 0 0,36 17 16,-1-17-1,-16 18-15</inkml:trace>
  <inkml:trace contextRef="#ctx0" brushRef="#br0" timeOffset="43573.35">27816 9331 0,'0'0'0,"-211"176"31,175-140-31,19-19 0,-1 19 0,0-1 0,1 0 16,17-17-16,0-1 15,0 1-15,0 0 0,17-1 0,1 1 16,0-18-16,17 0 0,-17 18 0,17-18 16,0 0-16,-17 0 0,17 0 0,0 0 15</inkml:trace>
  <inkml:trace contextRef="#ctx0" brushRef="#br0" timeOffset="43773.81">28116 9402 0,'18'123'31,"-18"-105"-31,0 17 0,0 0 0,0 0 16,0 1-16,0-1 0,0 18 16,0-18-16,0 0 0,0 1 0,17-1 15</inkml:trace>
  <inkml:trace contextRef="#ctx0" brushRef="#br0" timeOffset="44209.89">30462 7849 0,'53'53'31,"-53"-35"-31,0 17 16,18 18-16,-1-18 0,-17 18 16,36 0-16,-19 18 0,-17-18 0,36 17 15,-36-17-15,17 0 0,1 0 0,-1-18 16,-17 18-16,18 0 0,0-18 0,-18-17 16,0 35-16,0-35 0,35 17 0,-35-18 15,0 19-15,0-19 0,0 1 0</inkml:trace>
  <inkml:trace contextRef="#ctx0" brushRef="#br0" timeOffset="44469.88">30603 8890 0,'0'0'0,"-88"0"31,88 18-31,0-1 16,35-17-16,1 18 0,-19-18 15,19 0-15,-36 18 0,35-18 16,-18 0-16,19 0 0,-36-18 16,35 18-16,-17-18 0,-1 1 15,1-1-15,-18 0 0,0 1 16,35-1-16,-35-17 0,18 17 0,-18 1 16,0-1-16,17-17 0,1 17 0,-18 0 15,0-17-15,0 17 0,0 1 16</inkml:trace>
  <inkml:trace contextRef="#ctx0" brushRef="#br0" timeOffset="45023.66">31097 9296 0,'-70'-18'0,"140"36"0,-211-36 0,70 18 0,1 18 15,-54 17-15,72-17 0,-19 17 0,18 18 16,18-18-16,-18 18 0,35 18 16,-17-19-16,35 37 0,-35-36 15,35 35-15,0-18 0,35 1 16,-35-1-16,35-17 0,-17 18 0,17-36 16,18 18-16,-18 0 0,18-18 15,18-17-15,-18 35 0,17-35 0,1-1 0,-1 1 16,-17-1-16,18-17 0,-1 18 15,1-18-15,-18 0 0,17 0 0,1 0 0,-36-18 16,18 18-16,18-17 0,-18-1 0,-18 18 16,18-35-16,-18 17 0,-17 1 0,35-19 15,-18 1-15,0 0 0,1-1 0,-19-16 16,1 16-16,-1-17 0,1 18 0,0-35 16,-1 17-16,-17-18 0,0 0 15,-17 1-15,17-1 0,-36 18 0,36-17 16,-35-1-16,18 18 0,-19 1 0,1-1 15,-18 17-15,18 1 0,-18 0 0,18 0 16,-18-1-16,17 19 0,-17-19 0,1 19 16,-19-1-16,18 0 0,0 1 0,0 17 15,0-18 1</inkml:trace>
  <inkml:trace contextRef="#ctx0" brushRef="#br0" timeOffset="46183.36">31203 9772 0,'-18'-35'16,"-70"-1"-1,71 36 1,-1 0-16,0 0 0,1 0 15,-1 0 1,0 18-16,-17-18 0,35 18 16,-18-18-16,18 17 0,-17 1 15,-54 141 1,71-142 0,0 19-16,0-1 0,0-17 0,0-1 15,0 1-15,0 17 0,0-17 0,0-1 16,0 1-16,18 0 0,-18-1 0,17 1 15,1-18-15,0 18 0,-1-1 0,1-17 16,17 18-16,1-1 0,-19-17 16,19 0-16,-1 18 0,0-18 0,-17 0 15,35 0-15,-18 0 0,-17 0 0,17-18 16,0 18 15</inkml:trace>
  <inkml:trace contextRef="#ctx0" brushRef="#br0" timeOffset="46725.54">31556 9842 0,'0'0'0,"0"-35"0,0 18 15,17-36-15,19 35 0,-19 0 16,1 1-16,0 17 0,-1 0 15,1-18-15,-1 18 0,1 0 0,0 0 16,-1 0-16,1 0 0,0 18 16,-1-18-16,1 17 0,-18 1 0,0 0 15,18 17-15,-1-17 0,-17 17 16,0-18-16,0 19 0,-17-19 0,-1 1 16,18 0-16,-18 17 0,-17 0 15,35-17-15,-35-18 0,35 18 16,-36-1-16,19-17 0,-18 18 0,17-18 15,-17 0-15,-1 17 16,19-17-16,-1 0 16,36 0-1,-1 18 1,19-18-16,-1 18 0,-17-18 16,17 0-16,0 17 0,-17-17 0,17 0 15,0 18-15,1-18 0,-19 0 0,36 0 16,-35 18-16,-1-18 0,19 0 15</inkml:trace>
  <inkml:trace contextRef="#ctx0" brushRef="#br0" timeOffset="50786.37">21378 10248 0,'0'0'0,"-88"-53"16,70 18 0,-17 17-16,0 1 0,-1 17 0,1-18 15,-18 0-15,18 1 0,-18-1 0,-35 1 16,35 17-16,18-18 0,-18 18 0,17 0 16,-16 0-16,16-18 0,-17 18 0,18-17 15,-18 17-15,18 0 0,-18 0 16,0-18-16,18 18 0,-18 0 0,-18 0 15,54 0-15,-54 0 0,18 0 0,18 0 16,-18 18-16,0-18 0,0 0 0,0 17 16,0 1-16,0-18 0,1 18 15,-19-1-15,18 1 0,0-18 0,-17 17 16,17 1-16,0 0 0,-18-1 16,18 1-16,0 17 0,-17-17 0,17 0 15,0 17-15,-18-18 0,18 19 0,-17-19 16,17 19-16,-18-1 0,1-17 15,17 35-15,-18-18 0,19 0 0,-1 0 16,0 18-16,0-35 0,0 35 0,18-18 16,-1-17-16,1 35 0,0-36 0,-1 36 15,19-35-15,-18-1 16,35 1-16</inkml:trace>
  <inkml:trace contextRef="#ctx0" brushRef="#br0" timeOffset="54977.02">17762 11730 0,'0'-35'15,"35"-1"16,-35 54-15,0 0-16,0-1 16,0 19-16,18-19 0,-18 18 0,0 1 15,0-19-15,18 36 0,-18-35 0,17 17 16,-17 0-16,0 1 0,36-1 16,-36-17-16,0 17 0,0 0 0,17 0 15,1 1-15,-18-19 0,0 1 16,18 0-16</inkml:trace>
  <inkml:trace contextRef="#ctx0" brushRef="#br0" timeOffset="55430.1">17833 11800 0,'0'0'0,"53"71"16,-36-53 0,-17 17-16,36-17 0,-36-1 0,17 18 15,1-17-15,-1 0 0,1-1 0,0 1 16,17 0-16,-35-1 16,18-17-16,-18 18 0,17-18 15,1 0-15,-18-18 16,18 1-16,-18-1 0,0-17 15,17 17-15,-17-17 16,0 17-16,0 1 0,0-36 0,0 35 16,0-53-16,0 36 0,0 18 15,0-19-15,0 19 0,0-19 0,0 19 16,0-1-16,0 0 0,0 1 16,0-1-16,18 18 15,-18 18-15,0-1 16,17 1-16,1 17 0,-18 1 0,35-1 15,-35 0-15,18 0 0,-18 1 0,18 17 16,-1-18-16,-17-17 0,36 17 16,-36-18-16,17 36 0,-17-35 0,0 0 15,18-1-15,0 19 0,-18-19 0,0 1 16,17-1-16,1 1 0</inkml:trace>
  <inkml:trace contextRef="#ctx0" brushRef="#br0" timeOffset="55693.27">18732 11677 0,'0'0'0,"-123"-35"16,105 35-1,-17 17-15,35 1 0,-35 17 16,35-17-16,-18 17 0,18 0 0,-35 1 16,35-19-16,0 36 0,0-35 0,0 17 15,0-17-15,0-1 0,17 1 0,1 0 16,-18 17-16,18-35 0,-18 18 0,17-18 16,1 17-16</inkml:trace>
  <inkml:trace contextRef="#ctx0" brushRef="#br0" timeOffset="55911.32">18644 11695 0,'0'0'0,"35"-18"15,54 36-15,-89-1 16,17 19-16,1-19 0,-1 18 15,-17-17-15,18 17 0,17 1 0,-35-19 16,0 1-16,18 0 0,0 17 0,-18-18 16,0 1-16,0 0 0,17-1 0,-17 1 15</inkml:trace>
  <inkml:trace contextRef="#ctx0" brushRef="#br0" timeOffset="56083.1">18644 12012 0,'0'0'0,"-35"-18"16,-18-34-1,88 52 1,-17 0-16,-1-18 0,1 18 16,17 0-16,-17 0 0,17-18 0,1 18 15,-19 0-15,18-17 0</inkml:trace>
  <inkml:trace contextRef="#ctx0" brushRef="#br0" timeOffset="56311.67">19226 11518 0,'0'106'31,"-17"-88"-31,-1 17 0,18-17 0,-18-1 0,18 19 16,0-19-16,-17 1 0,17-1 15,-18 1-15,18 0 0,0-1 0,0 1 16,0 17-16</inkml:trace>
  <inkml:trace contextRef="#ctx0" brushRef="#br0" timeOffset="56537.87">18979 11642 0,'0'0'0,"18"17"15,17 19 1,-35-19-16,18 19 0,17-1 0,-35-18 15,35 1-15,-17 17 0,-18-17 0,35 0 16,-17-1-16,0 1 0,-1 0 0,18-18 16,-35 17-16,36 1 0,-19-18 15,-17 17-15,18-17 0</inkml:trace>
  <inkml:trace contextRef="#ctx0" brushRef="#br0" timeOffset="56858.92">19773 11324 0,'-18'35'15,"-35"36"-15,-5379-36 16,10864 1-16,-5432 16 0,0-16 0,0-1 16,0 0-16,0 1 0,0-1 0,0 0 15,0-17-15,0 17 0,0-17 16,0-1-16,0 1 0,0 0 0</inkml:trace>
  <inkml:trace contextRef="#ctx0" brushRef="#br0" timeOffset="57264.6">19667 11412 0,'0'0'15,"71"0"1,-54 18-16,19 17 16,-36-17-16,35 0 0,-17-1 15,-18 1-15,17-1 0,1 1 0,-18 0 16,35-18-16,-35 17 0,18 1 0,-18 0 16,17-18-16,1 17 0,0-17 31,-18-17-31,17-1 15,-17 0-15,0 1 0,0-1 0,0-17 16,18 0-16,-18 17 0,0-35 16,0 18-16,0-1 0,0 1 0,0 0 15,0 17-15,0-17 0,18 17 16,-1 18-16,-17-17 0,18 34 16,-1-17-16,1 36 15,-18-1-15,0 18 0,18-18 0,-1 0 16,-17 1-16,0-1 0,0-17 0,36 34 15,-36-34-15,0 0 0,17 17 16,-17-17-16,0-1 0,18 1 0,0 0 16</inkml:trace>
  <inkml:trace contextRef="#ctx0" brushRef="#br0" timeOffset="57678.88">20461 11271 0,'18'71'15,"-18"-36"-15,-18 18 16,18-18-16,0 1 0,0-1 0,0 0 16,0-17-16,0 17 0,0 0 0,0-17 15,18 0-15,-18 17 0,17-17 0,-17-1 16,0 1-16,18-18 0,-18 17 0,17-17 15,1 0 1,-18-17-16,0-1 0,0 1 16,18-19-16,-18 19 0,0-36 0,0 17 15,0 1-15,0 0 0,0 0 16,0-36-16,17 36 0,-17-18 16,0 35-16,0-17 0,0 17 0,0 1 15,0-1-15,36 18 0,-19 0 16,1 18-16,0 17 0,17-17 15,-18 34-15,19-16 0,-36 17 0,35-18 16,-17 0-16,-18 18 0,35-18 16,-35 1-16,0-19 0,35 19 0,-35-1 15,18-17-15,-18-1 0,0 1 0,0-1 16,0 1-16,0 0 0</inkml:trace>
  <inkml:trace contextRef="#ctx0" brushRef="#br0" timeOffset="57814.71">20620 11624 0,'0'0'0,"-36"-18"16,19-17-1,34 35-15,1 0 16,0 0-16,-1 0 0,19 0 0,-1 0 16,18 0-1</inkml:trace>
  <inkml:trace contextRef="#ctx0" brushRef="#br0" timeOffset="57988.97">21061 11271 0,'-71'212'31,"71"-177"-31,0-17 0,0 17 16,-18 0-16,18 1 15,0-19-15,0 1 0</inkml:trace>
  <inkml:trace contextRef="#ctx0" brushRef="#br0" timeOffset="58185.61">20849 11412 0,'0'0'15,"-18"-17"-15,18 34 16,18 1-16,17 17 0,-17-17 0,17 0 16,-35-1-16,35 18 0,-17-17 15,17 0-15,-35-1 0,36-17 0,-19 18 16,1 0-16,0-18 0,-1 17 0,1-17 16,-1 0-16</inkml:trace>
  <inkml:trace contextRef="#ctx0" brushRef="#br0" timeOffset="58453.81">21255 11042 0,'0'0'0,"35"0"0,0 0 16,53 18-16,-70-1 0,17 1 16,1 17-16,-19 0 0,18 18 15,1-17-15,-19 34 0,1 1 0,0-1 16,-18-17-16,0 18 0,0-1 0,-18 19 16,0-19-16,18 1 0,-35-1 0,17 1 15,-17-1-15,18-17 16,-19 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6:05.17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5680 5644 0,'35'18'15,"0"35"17,-17-53 61,-18 18-77,0-1 0,17-17-16,-17 18 0,18 0 15,0-1 17,-18 1-32,17-18 15,1 0-15,-18 17 0,18 1 16,-1-18-1,-17 18 1,18-18 15,-18-18 47,0 0-62,0 1-16,17-1 0,-17 1 16,18 17-16,-18-18 0,0 0 15,0 1-15,0-1 0,0 0 0,18 1 16,-1-1-16,-17 0 0,18 1 16,-18-1-16,0 1 0,0-1 0,18 0 15,-1 1-15,-17-1 0,0 0 16,18 1-16,-18-1 0,18 0 15,-18 1-15,0-1 0</inkml:trace>
  <inkml:trace contextRef="#ctx0" brushRef="#br0" timeOffset="4261.83">3034 10989 0,'0'0'0,"53"-18"16,17 1-16,-52 17 16,17 0-16,53 35 15,-88-17-15,18-18 16,0 17-16,-1-17 16,18 0-16,-17 0 15,0-17-15,-1-1 0,19 0 16,-36 1-16,35-1 0,-17 18 15,-18-18-15,35 1 0,-35-1 16,35 18-16,-17-17 0,17 17 16,0 0-16,-17 0 0,17 0 15,-35 17-15,35 1 0,-17-1 16,17 1 0,-35 0-16,18-18 0,0 17 0,-1-17 15,1 0-15,0 0 0,17 18 16,-17-18-16,17 0 15,-18-18-15,1 18 16,0-17-16,17 17 0,-35-18 16,35 18-16,-17 0 0,-18-18 0,35 18 15,-17 0-15,-1-17 16,1 17-16,0 0 0,-1 0 0,1 0 16,0 0-16,-1 0 0,-17 17 15,36 1-15,-1-18 0,-17 0 0,-1 18 16,1-18-16,-1 0 15,1 0-15,0 0 16,17-18 0,-17 0-16,-1 18 0,1-17 15,-18-1-15,35 18 0,-35-17 0,18 17 16,-1-18-16,1 18 0,0 0 0,-1 0 16,1 0-16,0 0 0,-1 0 15,1 0-15,0 0 0,-1 18 0,1-18 16,-1 17-16,1-17 0,0 0 0,-1 18 15,1-18-15,0 0 0,17 0 16,-17 0-16,-1 0 16,1 0-16,-1 0 0,1 0 15,0-18-15,-1 18 0,1 0 0,0-17 16,-1 17-16,1-18 0,0 18 0,-1 0 16,1-18-16,0 18 0,-1 0 0,1 0 15,-1-17-15,1 17 0,0 0 16,-1 0-16,1 0 0,0 0 0,-1 0 15,1 17-15,0-17 0,-1 18 16,1-18-16,-18 18 0,17-18 16,1 0-16,0 0 0,-1 0 15,1 0-15,0 0 16,-1 0-16,1 0 16,0-18-16,-1 18 0,1-18 15,0 18-15,34-17 16,-16 17-16,-1 0 15,-17 0-15,-1 0 0,1 0 16,0 0-16,-1 0 0,1 0 0,-1 17 16,1-17-16,0 0 0,-1 0 0,1 0 15,0 18-15,-1-18 0,19 0 16,-19 0-16,1 0 16,-1 0-16,1-18 15,0 18-15,-1-17 16,19-1-1,-1 0 1,18 1-16,0 17 16,0 0 15,-18 0-15,0 0-1,1 0 1,-1 0-1,0 0 1,0 0 0,18-18-16,0 18 15,-18 0 17,1 18-17,-1-18 1,0 0-1</inkml:trace>
  <inkml:trace contextRef="#ctx0" brushRef="#br0" timeOffset="4417.78">7144 10742 0</inkml:trace>
  <inkml:trace contextRef="#ctx0" brushRef="#br0" timeOffset="23217.6">5944 6085 0,'0'0'0,"-35"-35"32,35 53 30,0-1-46,0 1-1,0 0-15,0-1 0,0 1 0,17 0 16,-17-1-16,18 1 0,-18 0 0,0-1 16,0 1-16,0-1 0,0 1 0,0 0 15,0-1-15,0 1 0,18-18 0,-18 18 16,0-1-16,0 1 16,0 0-1</inkml:trace>
  <inkml:trace contextRef="#ctx0" brushRef="#br0" timeOffset="24163.96">4021 7532 0,'18'-35'15,"35"-1"1,-35 36-1,-1 0-15,1 0 16,0 0 0,-1 0-16,-17 18 0,18-18 15,-1 0-15,-17 18 16,0-1-16,0 1 16,0-1-16,0 1 15,0 0-15,0-1 0,-17-17 16,-1 18-16,18 0 15,-17-18-15,-1 0 0,18 17 0,-18-17 16,1 18-16,-1-18 16,36 0 46,-1 0-62,1 0 16,17 0-16,0-18 15,-17 18-15,17 0 16,1 0-16,-19 0 0,1 0 16,0 0-16,-1 0 15,1 0-15</inkml:trace>
  <inkml:trace contextRef="#ctx0" brushRef="#br0" timeOffset="25008.25">6526 7073 0,'53'-53'31,"-35"53"-31,-1 0 0,1 0 16,0 0-16,-1 0 16,1 0-16,0 0 15,-18 18 1,0 0-1,0-1-15,0 1 16,0-1-16,-18-17 16,0 18-16,1 0 0,17-1 15,-18-17-15,36 0 63,-1 0-63,1 0 15,0 0-15,17 0 16,-18 0-16,1 0 0,0 0 16,-1 18-16,1-18 15,-18 18-15,0-1 16,0 1-16,0 0 16,0-1-16,0 1 15,0-1-15,-18 1 16,1-18-16,-1 0 15,0 0-15,1 18 0,-18-18 32</inkml:trace>
  <inkml:trace contextRef="#ctx0" brushRef="#br0" timeOffset="26734.25">3245 8290 0,'-17'0'46,"-1"18"-46,18 0 0,-18 17 16,1-35-16,17 17 0,0 1 16,-18 0-16,18-1 0,-17 1 0,-1 0 15,18-1-15,0 1 16,18-18 46,-1 0-62,1 0 16,17 0-16,-35-18 16,35 18-16,-17 0 15,0-17-15,-1 17 0,1 0 16,0 0-16,-1 0 16,1 0-16,-1 0 15</inkml:trace>
  <inkml:trace contextRef="#ctx0" brushRef="#br0" timeOffset="27009.53">3263 8273 0,'0'35'31,"0"53"-15,0-70-16,18-1 0,-1 1 0,-17 0 15,0-1-15,18 1 0,0 0 0,-18-1 16,17 1-16,-17-1 0,0 1 15,0 0-15,18-1 16</inkml:trace>
  <inkml:trace contextRef="#ctx0" brushRef="#br0" timeOffset="27902.85">4762 8167 0,'-17'17'31,"-72"1"-31,72-18 16,-1 0-16,1 0 15,-1 0 1,18 18 31,0-1-31,0 1-16,0 0 0,18-1 0,-1 19 15,-17-19 1,0 1-16,0-1 15,0 1 1,18-18 31,-1 0-31,1 0-1,0 0-15,-1 0 16,1 0-16,0 0 15,-1 0-15,-17 18 16,18-18-16,0 0 0,-18 17 0,17-17 16,1 18-16,-18 0 15,0-1 1,0 1 0,0 0-1,-18-18-15,1 17 0,-1-17 16,0 0-1,1 0-15,-19 0 16,19 0 0,-1 0-16</inkml:trace>
  <inkml:trace contextRef="#ctx0" brushRef="#br0" timeOffset="28780.8">5979 8079 0,'-70'53'16,"70"-36"0,0 1-16,0-1 0,0 19 15,35-1-15,-35-17 0,0 17 16,0-17-16,18 17 0,-1-35 0,-17 17 15,18 19-15,-18-19 0,18 1 0,-1-18 16,-17 18-16,18-18 16,0 0-16,-1 0 0,1-18 15,-1 18-15,-17-18 16,0 1 0,0-1-16,0 0 0,0 1 15,-17 17 1,-1-18-16,1 18 0,-1-17 15,0 17-15,1 0 16,-1 0-16,0 0 0,1 0 16,-1 0-16</inkml:trace>
  <inkml:trace contextRef="#ctx0" brushRef="#br0" timeOffset="29471.95">7302 8149 0,'0'18'16,"-17"-18"-1,-1 0-15,18-18 0,-18 1 16,1-1-16,17 0 16,-18 18-16,18-17 0,-18 17 15,18-18-15,18 18 32,0 0-32,17 0 15,0 0 1,-17 0-16,17 0 0,-17 0 15,-1-18-15,1 18 0,17 0 0,1-17 16,-19 17 0,1 0-16,0-18 0,-18 36 78,0-1-78,0 1 15,0 0-15,0-1 0,0 1 16,0 0-16,0 17 0,17-18 16,-17 1-16,18 35 0,-18-35 0,17 35 15,-17-36-15,0 1 0,0-1 16,18 19-16,0-19 0,-18 19 0,0-19 16,0 1-16,0 0 0,17-18 0,-17 17 15,0 1-15</inkml:trace>
  <inkml:trace contextRef="#ctx0" brushRef="#br0" timeOffset="31159.89">2205 9895 0,'-36'0'16,"1"0"-1,-71 0 1,89 0-1,17-17-15,-18 17 0,0-18 16,18 0-16,0 1 0,0-1 0,0 1 16,0-1-16,0 0 15,0 1-15,0-1 0,18 18 16,0 0-16,-1 0 0,19 0 16,-19 0-16,1 0 15,-1 0-15,1 18 0,0-18 16,-18 17-16,17-17 0,1 18 15,0 0-15,-18-1 16,0 1-16,0-1 0,0 1 16,0 0-16,0-1 0,0 1 15,0 0-15,0-1 16,-18 1-16,18 0 0,-18-18 0,1 35 16,17-17-16,0-1 0,0 1 15,0-1-15,0 1 0,0 0 0,0-1 16,0 1-16,0 0 15,17-1 1,1-17-16,0 0 0,-1 0 16,1 0-16,-18-17 15,0-1-15,18 0 16,-18 1-16,0-1 16,0 0-16,0 1 15,0-1-15,0 1 16,-18 17-16,18-18 0,-18 18 15,1 0-15,17-18 0,-18 18 16,0 0 0,1-17-1</inkml:trace>
  <inkml:trace contextRef="#ctx0" brushRef="#br0" timeOffset="31869.96">3087 9913 0,'35'-18'32,"-17"-35"-32,-18 36 15,-18 17-15,18-18 0,0 1 16,0-1-16,-18 18 15,18-18-15,-17 18 0,17-17 16,-18 17 0,0 0-16,1 0 0,-1 0 15,18 17-15,-18 1 16,18 0 0,0-1-16,0 1 0,0-1 0,0 1 15,0 0-15,0-1 16,0 1-16,18-18 15,0 0-15,-18 18 0,17-18 16,1 0-16,0 0 0,-1 0 16,1-18-1,-18 0-15,18 18 16,-1-17-16,-17-1 16,0 0-16,0 1 0,0-1 15,0 1 1,18 17 15,-18 17-15,0 1-16,0 17 0,0-17 15,0-1-15,17 1 0,-17 0 0,18-1 16,-18 1-16,0 0 0,0-1 16,0 1-16,0 0 0,18-1 0,-18 1 15,0-1-15,0 1 16</inkml:trace>
  <inkml:trace contextRef="#ctx0" brushRef="#br0" timeOffset="32293.25">3739 9772 0,'53'35'16,"-53"-17"-16,0-1 16,0 1-16,0 0 15,0-1-15,0 1 0,0 0 16,0-1-16,0 1 15,0 0-15,0-1 0,0 1 16,0 0-16,0-1 31</inkml:trace>
  <inkml:trace contextRef="#ctx0" brushRef="#br0" timeOffset="32643.82">3933 9860 0,'53'53'31,"-53"-35"-31,18-1 0,-5451 1 15,10883 0-15,-5432-18 0,0 17 16,-1-17 0,1 0-16,-18-17 15,18 17-15,17-36 16,-35 19-16,0-1 0,0 0 16,0 1-1,0-1-15,0 0 0,0 1 0,-18 17 16,18-18-16,-17 18 0,-1-17 0,0 17 15,1 0 1,-1 0-16</inkml:trace>
  <inkml:trace contextRef="#ctx0" brushRef="#br0" timeOffset="33302.01">4568 9772 0,'-70'18'32,"70"-1"-17,0 1 1,0-1-16,0 1 0,0 0 0,0-1 15,0 1-15,0 0 0,0-1 0,0 1 16,17-18-16,-17 18 0,0-1 0,0 1 16,0 0-16,0-1 15,18 1 1</inkml:trace>
  <inkml:trace contextRef="#ctx0" brushRef="#br0" timeOffset="33569.4">4674 9790 0,'53'35'15,"-53"0"1,0-17-16,0-1 16,0 1-16,18 0 0,-18-1 15,0 1-15,0 0 16,0-1-16</inkml:trace>
  <inkml:trace contextRef="#ctx0" brushRef="#br0" timeOffset="34103.92">5856 9684 0,'0'0'0,"-18"35"0,1-17 16,17 52-16,0-52 15,0-1-15,0 1 0,0 0 0,0-1 16,0 1-16,0 0 16,0-1-16,0 1 0,0 0 15</inkml:trace>
  <inkml:trace contextRef="#ctx0" brushRef="#br0" timeOffset="34553.85">5909 9790 0,'35'-18'15,"18"18"-15,-18 0 16,18 0-16,-35 18 16,-1-18-1,-17 17-15,0 1 0,0-1 0,0 1 16,0 0-16,0-1 0,0 1 15,0 0-15,-17-1 16,-1-17-16,18 18 16,-17-18-16,-1 18 0,0-18 15,1 0 1,-1 17 0,36-17 15,-1 0-31,1 0 15,17 18-15,0-18 16,1 0-16,-19 0 16,-17 18-16,36-18 0,-1 0 15,-17 0-15,-18 17 0,17-17 0,1 0 16,-18 18-16</inkml:trace>
  <inkml:trace contextRef="#ctx0" brushRef="#br1" timeOffset="40112.89">5680 6773 0,'-36'18'0,"-17"0"16,18-18 0,17 17-16,-17-17 15,0 18-15,-18-18 16,18 0-16,-18 0 0,17 0 0,1 0 15,18 0-15,-19 0 16,1-18-16,17 18 0,-17-17 16,17 17-16,-17-18 0,17 0 15,1 18-15,-1-17 0,-17-1 16,0 0-16,-1-34 16,19 34-16,-19 0 0,36 1 0,-35-1 15,18 0-15,-1 1 0,0-1 0,18 0 16,-17 1-16,-1-1 0,0 0 0,1 1 15,17-1-15,-18 1 0,18-1 16,0 0-16,0 1 0,0-1 16,0 0-16,0 1 0,0-1 0,0 0 15,0 1-15,0-1 0,0 1 0,18-1 16,-1 0-16,-17 1 0,0-1 16,18 0-16,0 1 0,-18-1 0,17 0 0,1 1 15,0-1-15,-1 0 16,1 1-16,-1-1 0,19 1 15,-36-1-15,35 18 0,-17-18 16,-18 1-16,35 17 16,0-18-16,-17 0 0,17 1 15,-17 17-15,17-18 0,-17 18 0,-1 0 16,19-18-16,-19 18 0,1 0 0,0 0 16,17 0-16,-18-17 0,19 17 15,-19 0-15,1 0 0,0 0 16,-1 0-16,1-18 0,0 18 15,-1 0-15,1 0 0,-1 0 0,1 0 16,0 0-16,-1 0 0,1 0 0,17 0 16,-17 0-16,0 0 15,-1 18-15,19-18 16,-19 17-16,1-17 0,-1 18 0,1 0 16,0-18-16,-18 17 15,35 1-15,-17 0 0,-18-1 16,17-17-16,1 18 0,-18 0 0,18-1 15,-1 1-15,-17-1 16,18 1-16,-18 0 0,17-1 16,1 1-16,-18 0 0,0-1 0,0 1 15,18-18-15,-1 35 0,-17-17 0,18-18 16,-18 18-16,0-1 0,0 1 16,18-1-16,-1 1 0,-17 0 15,0-1-15,0 1 0,0 0 16,0-1-16,0 1 0,0 0 15,0-1-15,0 1 0,0-1 16,0 1-16,0 0 16,0-1-16,0 1 15,0 0-15,0-1 16,-17 1 0,-1-18-16,18 18 15,-18-1-15,1-17 16,-1 0-16,18 18 0</inkml:trace>
  <inkml:trace contextRef="#ctx0" brushRef="#br1" timeOffset="41016.12">5115 6685 0,'18'-35'47,"-36"35"-32,18 18-15,-18-18 0,18 17 16,-17-17-16,-1 18 0,0-1 16,1 1-16,-1-18 0,1 18 15,-1-1-15,0 1 0,1 0 0,-1-1 16,0-17-16,1 18 0,17 0 15,-36-1-15,36 1 0,-17-1 0,-18 1 16,-54 70 0,54-52-16,35-19 15,-18-17-15,-17 18 0,35-1 16,-53 19-16,36-19 0,-1 1 16,0 0-16,1-18 0,17 17 0,-18 1 15,0-18-15,1 18 0,-18-1 16,35 1-16,-18-18 15,18 17-15</inkml:trace>
  <inkml:trace contextRef="#ctx0" brushRef="#br1" timeOffset="41364.47">4480 7144 0,'0'0'0,"-18"70"0,1-52 0,17 0 16,0-1-16,-18 1 15,1-1-15,17 1 16,0 0 0,17-1 15,1-17-31,-1 0 16,1 0-16,0 0 0,17 18 15,0-18-15,-17 0 0,0 0 16,-1 0-16,-17-18 15</inkml:trace>
  <inkml:trace contextRef="#ctx0" brushRef="#br1" timeOffset="41850.58">4057 7885 0,'35'-36'32,"-17"36"-32,17 0 0,-17 0 0,-1 0 15,18 0-15,-17 0 0,17 0 0,1 0 16,-19 0-16,1 0 0,0 0 16,17 0-16,-17 0 0,-1 0 0,1 0 15,-1 0 1</inkml:trace>
  <inkml:trace contextRef="#ctx0" brushRef="#br1" timeOffset="42046.08">4163 7902 0,'105'53'16,"-52"-53"0,-35 0-16,0 0 0,17 0 0,18 0 15,-18-17-15,-17 17 0</inkml:trace>
  <inkml:trace contextRef="#ctx0" brushRef="#br1" timeOffset="42662.16">6650 7532 0,'35'35'31,"-17"-35"-31,17 0 0,0 0 16,-17 0-16,17 0 0,0 0 0,-17-18 15,17 18-15,1 0 0,-19-17 0,1 17 16,-1 0-16,19 0 0,-19 0 0,-17-18 16,18 18-16,0 0 0,-1 0 15</inkml:trace>
  <inkml:trace contextRef="#ctx0" brushRef="#br1" timeOffset="42899.79">6703 7638 0,'0'0'0,"17"53"31,1-53-31,17 0 16,-17 0-16,17 0 0,0 0 0,1 0 15,17-18-15,-36 18 0,18 0 0,18 0 16,-17 0-16,-19 0 0,19 0 0,-1 0 16,-18-18-16</inkml:trace>
  <inkml:trace contextRef="#ctx0" brushRef="#br1" timeOffset="47144.93">4357 13212 0,'-53'52'16,"17"-34"-1,1 0-15,0 17 16,-36 0-16,54-35 0,-1 0 0,0 18 15,1-18-15,-1 18 0,-17-18 0,0 17 16,17-17-16,-17 18 0,17-18 0,0 17 16,-17-17-16,17 0 0,-17 0 15,17 0-15,-17 18 0,0-18 0,17 0 16,-17 0-16,17 0 0,1 0 0,-19-18 16,19 18-16,-18 0 0,17-17 0,-17-1 15,-1 18-15,19-17 0,-19-1 16,19 0-16,-1 1 0,1 17 15,-19-18-15,36 0 0,-35 1 0,35-1 16,-18 0-16,1 18 0,-1-35 0,0 18 16,1-1-16,17 0 15,0 1-15,-18-1 0,18 0 0,-17 1 16,17-1-16,-18 0 0,18-17 16,0 0-16,0 17 0,-18-17 15,18 17-15,0 1 0,0-1 0,0-17 16,0 17-16,0 0 0,0 1 15,0-1-15,0 1 0,0-1 16,18 0-16,-18 1 0,18-1 16,-1 0-16,1 1 0,-1-1 15,1 0-15,-18 1 16,35-1-16,-17 18 0,-18-17 16,35-1-16,-35 0 0,36 18 0,-19-17 15,1 17-15,-1-18 0,19 18 0,-19-18 16,19 18-16,-1 0 0,-17 0 15,17 0-15,-18 0 0,1 0 16,0 0-16,17 0 0,-17 0 0,-1 0 16,1 0-16,17 0 0,0 0 15,-17 0-15,17 0 0,-35 18 0,36-18 16,-19 0-16,19 18 0,-1-18 0,-17 17 16,-1-17-16,1 18 0,17-18 15,-17 18-15,17-18 0,-35 17 16,35-17-16,-17 18 0,17-1 15,-17 1-15,-1-18 0,-17 18 16,18-18-16,-18 17 0,35 1 16,-35 0-16,36-18 0,-36 17 15,17 1-15,-17 0 0,18-18 16,0 17-16,-18 1 0,17-18 16,1 17-16,-18 1 0,0 0 15,18-1-15,-18 1 16,0 17-16,0-17 0,0 0 15,0 17-15,0-17 0,0-1 16,0 1-16,0-1 16</inkml:trace>
  <inkml:trace contextRef="#ctx0" brushRef="#br1" timeOffset="48106.1">3651 13176 0,'-35'36'47,"35"-19"-47,0 1 15,-18-1-15,18 1 0,-18 0 16,1-1-16,17 1 0,-18 0 0,1-1 15,17 1-15,-18 0 0,0-1 0,1 1 16,17-1-16,0 1 0,-18 0 0,0-1 16,18 1-16,-17 0 15,17-1-15,-18 1 0,0 0 0,18-1 16,0 1-16,0-1 0,-17-17 16,-1 18-16,18 0 0,0-1 15,0 1-15</inkml:trace>
  <inkml:trace contextRef="#ctx0" brushRef="#br1" timeOffset="48497.05">3351 13511 0,'0'18'16,"18"17"0,-18-17-16,0 17 0,17-17 0,-17 17 15,0 18-15,0-35 16,0-1-1,0 1 1,18-18 0,0 0-1,-1 0 1,-17-18-16,0 1 16,18 17-16,0 0 0,-18-18 15,17 18-15,1 0 0,-18-18 0,18 18 16,-1 0-1</inkml:trace>
  <inkml:trace contextRef="#ctx0" brushRef="#br1" timeOffset="49569.36">2593 14446 0,'-18'-35'62,"36"35"-62,-1 0 0,19 0 16,-19 0-16,1 0 0,17 0 0,-17 0 15,17 0-15,0 0 0,-17 0 0,17 0 16,-17 0-16,17 0 0,0 0 16,-17 0-16,0 0 0,-1 0 15,1 0-15,0 0 0,-1 0 16,1 0-16,0 0 16,-36 0 15,0 0-16,1 0-15,-1 0 0,0 0 0,1 0 16,-19 0-16,19 0 0,-1 18 0,-17-18 16,17 0-16,-17 0 0,17 0 15,-17 0-15,0 0 0,17 0 0,1 17 16,-1-17-16,-17 0 0,17 0 16,-17 0-16,52 0 46,1 0-46,0 0 16,17 0-16,-17 0 0,17 0 16,-18 0-16,1 0 0,35 0 0,-35 0 15,-1 0-15,19 0 0,-19 0 0,18 0 16,1 0-16,-19 0 0,1 0 0,0 0 16,-1 18-16,1-18 0,0 0 15,-36 0 16,0 0-31,1 0 16,-1 0-16,0 0 0,1 0 0,-19 0 16,1 0-16,18 0 0,-19 0 15,19 0-15,-1 0 0,0 0 0,1 0 16,-1 0-16,0 0 0,1 0 0,-1 0 16,36 18 15,-1-18-16,1 0-15,0 0 0,17 0 0,0 0 16,1 0-16,-19 0 0,18 0 16,1 0-16,-19 0 15,1 0-15,0 0 16</inkml:trace>
  <inkml:trace contextRef="#ctx0" brushRef="#br1" timeOffset="51083.79">4621 14323 0,'53'-18'31,"-18"18"-15,1 0-16,17-17 0,-1-1 15,-16 18-15,17-18 16,-18 1-16,0 17 0,-17 0 16,17-18-16,18 18 15,-18 0 1,-70 18 46,-18-1-46,18-17-16,-18 18 16,0-18-1,18 0-15,-1 18 16,-52-1 0,124-17-1,-1 0-15,-18 0 16,19 0-16,-19 0 0,19 0 0,-1 0 15,0 0-15,-17 0 0,17 0 16,0 0-16,-17-17 0,17 17 0,-17 0 16,0 0-16,-1 0 0,1 0 0,0 0 15,-1 0-15,1 0 0,-1 0 16,-17 17 0,-17-17-1,17 18-15,-35-18 0,-1 0 16,19 0-16,-19 0 15,19 0-15,-1 0 0,0 0 0,1 0 16,-1 17-16,18 1 31,18-18-15,-1 0-16,1 0 0,0 0 0,-1 0 16,19 0-16,-19 0 0,19-18 31</inkml:trace>
  <inkml:trace contextRef="#ctx0" brushRef="#br1" timeOffset="55477.29">10583 7003 0,'0'17'31,"0"1"-15,0 0-16,0-1 0,0 1 16,0-1-16,0 36 15,0-35-15,18 0 0,-18-1 0,17 1 16,-17 0-16,0-1 0,0 1 0,0-1 16,0 1-16,0 0 0,0-1 0,0 1 15,0 0 1</inkml:trace>
  <inkml:trace contextRef="#ctx0" brushRef="#br1" timeOffset="56207.55">11359 7056 0,'0'-36'16,"53"19"-1,-35 17-15,-1 0 16,1 0-16,-18 17 0,35-17 0,-35 18 15,0 0-15,18-18 0,0 17 0,-1 1 16,-17-1-16,0 1 16,0 0-16,0-1 15,-17 1-15,-1 0 16,0-1-16,1 1 0,-1-18 16,18 18-16,-18-18 0,1 0 15,-1 17-15,1-17 16,-1 0-1,36 0 17,-1 0-32,1 0 0,-1 0 15,1 0-15,0 0 0,-1 0 0,19 0 16,-19 0-16,19 0 0,-1-17 16,-18 17-16,19-18 15</inkml:trace>
  <inkml:trace contextRef="#ctx0" brushRef="#br1" timeOffset="56918.05">12559 6967 0,'-18'-53'15,"36"53"-15,-1 0 16,1 0-16,0 0 0,-1 0 15,1 0-15,0 18 16,-1-18-16,1 18 0,-18-1 16,0 1-16,0 0 15,-18-1-15,1 1 16,-1 0-16,18-1 0,-35-17 0,35 18 16,-18-1-16,0-17 15,1 18-15,-1-18 0,0 0 16,18 18-16,18-18 47,0 0-47,-1 0 0,1 0 0,0 0 15,17 0-15,0 17 16,-17-17-16,17 18 0,0 0 16,-17-18-16,-18 17 0,18 1 0,-1-18 15,-17 18-15,0-1 0,0 1 16,0-1-16,0 1 15,-35-18 1,35 18-16,-18-18 0,1 0 0,-1 0 16,-17 0-16,0 0 0,17 0 15,0 0-15,1-18 0</inkml:trace>
  <inkml:trace contextRef="#ctx0" brushRef="#br1" timeOffset="57592.54">13740 6967 0,'-35'-17'0,"0"-1"16,35 36-16,0-1 16,0 1-16,0 0 0,18-1 15,-18 19-15,17-19 0,-17 1 0,0 17 16,0-17-16,18-1 0,-1 1 0,-17 0 16,0-1-16,18-17 0,-18 18 15,18-18 16,-1 0-31,1 0 16,0 0-16,-1 0 0,1 0 16,0 0-16,-1 0 0,1-18 0,0 18 15,17 0-15,-18 0 16,1 0-16,0 0 16,-1 0-16,1 0 15</inkml:trace>
  <inkml:trace contextRef="#ctx0" brushRef="#br1" timeOffset="57825.79">13899 7003 0,'0'141'16,"0"-124"-16,18 19 16,-18-19-16,0 19 0,0-19 15,0 1-15,0 17 0,0-17 0,0-1 16,0 1-16,18-18 0,-18 18 0,0-1 16</inkml:trace>
  <inkml:trace contextRef="#ctx0" brushRef="#br1" timeOffset="58363.69">14552 7091 0,'0'-18'15,"-53"18"1,18 0-1,-18 0-15,53 18 16,0-1-16,0 1 0,0 0 16,0-1-16,0 1 15,0 0-15,0-1 0,0 1 16,0 0-16,0-1 16,35-17-1,-17 0 1,-18 18-16,17-18 0,1 0 15,0 17-15,-1-17 0,1 0 16,-18 18-16,18 0 0,-1-1 16,-17 1-16,18 0 15,-18-1-15,0 1 16,0 0-16,-18-1 16,-17 1-1,17-18-15,1 0 16,-1 0-16,-17 0 15</inkml:trace>
  <inkml:trace contextRef="#ctx0" brushRef="#br1" timeOffset="58871.49">15469 6967 0,'-35'18'0,"17"0"0,1 35 15,17-36-15,-18 18 0,18 36 0,0-53 16,0-1-16,0 1 0,0 17 0,18-17 15,-1-1-15,1 1 0,-18 0 16,17-18-16,1 17 0,17 1 16,-17-18-16,0 0 0,-1 0 15,1-18-15,0 18 16,-18-17-16,0-1 16,-18 0-16,0 18 0,1-17 15,-1 17-15,0-18 0,1 18 16,-1 0-16,0 0 0,1 0 0,-1 0 15</inkml:trace>
  <inkml:trace contextRef="#ctx0" brushRef="#br1" timeOffset="59130.15">16404 7179 0</inkml:trace>
  <inkml:trace contextRef="#ctx0" brushRef="#br1" timeOffset="59340.97">17004 7161 0,'17'18'0</inkml:trace>
  <inkml:trace contextRef="#ctx0" brushRef="#br1" timeOffset="59596.34">17321 7338 0,'18'17'31,"-18"19"-31</inkml:trace>
  <inkml:trace contextRef="#ctx0" brushRef="#br1" timeOffset="60477.89">8766 7779 0,'0'-36'31,"18"36"-31,0 0 0,-1 0 16,18 0-16,-17 0 0,17 0 0,1 0 15,-19 0-15,19 0 0,-1 0 0,0 0 16,0 0-16,1 0 0,-1 0 16,0-17-16,1 17 0,-1 0 0,0 0 15,0 0-15,1 0 0,-1-18 0,-17 18 16,17 0-16,-17 0 0,-1-17 0,1 17 16,17 0-16,-17 0 15</inkml:trace>
  <inkml:trace contextRef="#ctx0" brushRef="#br1" timeOffset="60850.73">8907 7832 0,'0'0'0,"0"35"31,-35 0-31,53-35 0,-1 0 16,19 0-16,-19 0 15,1 0-15,17 0 0,-17 0 0,17 0 16,-17 0-16,17 0 0,0 0 0,-17 0 15,17 0-15,-17 0 0,17 0 0,-17 0 16,-1-17-16,19 17 0,-19 0 16,19 0-16,-19 0 0,1 0 0,0 0 15,17 0-15,0-18 0,-17 18 16,-1 0-16,1 0 16,0 0-16,-1 0 0,1 0 15</inkml:trace>
  <inkml:trace contextRef="#ctx0" brushRef="#br1" timeOffset="61381.84">9260 7497 0,'35'0'16,"54"70"-16,-72-52 15,19-18-15,-36 17 0,35 1 16,0 0-16,-17-18 0,-18 17 15,35-17-15,-17 18 16,-1-18-16,1 18 0,0-1 16,-1-17-16,-17 18 0,0-1 15,0 1 17,0 0-17,-17-18 16,-1 17-31,0 1 16,1 0-16,-1-18 16,18 17-16,-18 1 0,1 0 15,17-1-15,0 1 0,-18-18 0,1 18 16,-1-1-16,18 1 0,-35-1 0,35 1 16,-18 0-16,-17 17 0,17-17 0,0-1 15,1 1-15,-19 17 0,36-17 16,-35-1-16,18 1 0,-1-18 0,0 35 15,1-17-15,-1 0 16,18-1-16</inkml:trace>
  <inkml:trace contextRef="#ctx0" brushRef="#br0" timeOffset="77613.45">9772 15452 0,'0'35'0,"-36"0"15,36-52 17,18-1-17,-18 0-15,18 18 0,-18-35 0,0 17 16,17 1-16,-17-1 0,0 0 0,18 1 15,0-1-15,-18 1 0,0-1 0,17 18 16,1-35-16,0 35 0,-18-18 16,17 18-16,1-18 0,17 18 15,-17 0-15,17 0 16,-17 18-16,17 0 0,-17 17 0,-1-17 16,18-1-16,-17 1 0,17-1 15,1 1-15,-19-18 0,19 18 0,-19-1 0,1-17 16,0 0-16,-1 18 0,1-18 15,17 0-15,-17 0 16,-18-18-16,17 1 16,19-71-1,-36 70-15,17-17 0,-17 17 16,0 0-16,0 1 0,0-1 16,0 0-16,0 1 15</inkml:trace>
  <inkml:trace contextRef="#ctx0" brushRef="#br0" timeOffset="78234.88">11200 14534 0,'0'-17'0,"0"34"0,-35-69 16,18 34-16,-72-35 15,72 53-15,-1 0 0,0 18 16,18-1 0,-17-17-16,-1 18 0,18 0 0,0-1 15,0 18-15,0-17 0,0 0 0,0-1 16,0 1-16,0 0 0,0-1 0,18 1 15,-18 0-15,17 17 0,1-18 16,-18 1-16,18 17 0,-1-17 0,1 0 16,17 35-16,-35-36 0,36 18 0,-36-17 15,52 17-15,-52-17 0,36 17 0,-36-17 16,17 0-16,1-1 0,0 1 0,-1 17 16,1-17-16,0-1 0,-1-17 15,1 18-15,-18 0 0,0-1 0,18-17 16,-18 18-16,17-18 0,-17 18 15</inkml:trace>
  <inkml:trace contextRef="#ctx0" brushRef="#br0" timeOffset="78474.03">11059 15099 0,'0'0'0,"-53"-18"16,71 18 0,-18-17-16,35 17 0,-17-18 0,0 18 15,-1-35-15,19 35 0,-1-18 16,-18 0-16,19 1 0,-36-1 0,35 18 16,-17-18-16,-1 1 0,1 17 0,-18-18 15,18 18-15,-1-17 0</inkml:trace>
  <inkml:trace contextRef="#ctx0" brushRef="#br0" timeOffset="78681.7">11465 14746 0,'106'0'16,"-88"0"-1,17 18-15,-18-1 0,19-17 16,-1 18-16,-17 0 0,17-18 0,-17 17 16,17-17-16,-35 18 0,35 0 0,-17-18 15,-1 0-15,1 17 0,0-17 0,-1 0 16</inkml:trace>
  <inkml:trace contextRef="#ctx0" brushRef="#br0" timeOffset="78963.14">11924 14570 0,'-18'17'31,"18"1"-31,0 0 0,0 17 0,0-17 15,0 17-15,0 0 0,0 0 0,0-17 16,0 17-16,0 1 0,-18-1 0,18-18 16,0 19-16,0-1 0,0-17 0,-17 17 15,17-17-15,-18 17 0,18-17 16,0 17-16,0-18 0,0 1 0,0 0 16,0-1-16,-18 1 0,1-18 0,17 18 15,0-1-15</inkml:trace>
  <inkml:trace contextRef="#ctx0" brushRef="#br0" timeOffset="79736.67">9913 16263 0,'0'0'15,"-71"53"1,89-53-16,0 0 15,17-18 1,0 18-16,-17-17 0,17 17 0,0-18 0,-17 0 16,17 1-16,18-1 0,-18 18 15,18-18-15,-17 18 0,17-35 0,-18 35 16,18-17-16,0-1 0,-18 0 16,35-17-16,-17 17 0,0-17 0,18 17 15,-18-17-15,0 18 0,17-1 16,-17-17-16,0 17 0,18-17 0,-18 17 15,-1 0-15,-16-17 0,17 18 0,17-1 16,-17-17-16,0 17 0,-18-17 0,18 17 16,0 0-16,-18 1 0,18-18 15,-17 17-15,17-17 0,-18 35 0,18-36 16,-18 36-16,0-35 0,1 17 0,-19 18 16,19-17-16,-1-1 0,-18 0 0,19 18 15,-1-17-15,-17-1 0,17 18 16,0-17-16,-17-1 0,17 18 15,-17-18-15,17 1 0,-17-1 0,-1 18 16,19-18-16,-19 18 0,1-17 0,-1 17 16,1 0-16,0-18 0,-1 18 15,1-18-15,0 18 0,-1 0 16</inkml:trace>
  <inkml:trace contextRef="#ctx0" brushRef="#br0" timeOffset="80231.94">12859 14587 0,'-36'-17'0,"36"-19"16,0 19-16,-35-36 16,35 35-16,18-17 0,-1 35 15,-17-18-15,18 1 0,0 17 16,-1 0-16,1 0 15,-1 17-15,1-17 0,0 18 0,-1-18 16,1 18-16,0-18 0,-1 17 0,1-17 16,0 0-16,-1 0 0,1 0 0,-1 0 15,1 0-15,0 0 16,-1-17-16,1 17 16,-18-18-16,0 0 0,18 18 0,-18-17 15,17-1-15,-17 0 0,0 1 16,0-1-16</inkml:trace>
  <inkml:trace contextRef="#ctx0" brushRef="#br0" timeOffset="80459.46">13405 13847 0,'-17'-53'15,"34"70"1,-17 1 0,18-18-16,0 18 15</inkml:trace>
  <inkml:trace contextRef="#ctx0" brushRef="#br0" timeOffset="80889">13405 13970 0,'18'0'16,"0"0"-16,-1-18 15,1 1-15,0 17 0,-1-18 16,1 18-16,-18-18 0,17 18 16,1-17-16,0 17 0,-18 17 15,0 1-15,-18 0 16,18-1-16,-18 1 0,1 0 0,17 17 16,0-17-16,0-1 0,-18 1 0,18-1 15,0 1-15,0 0 16,18-18-16,17 0 15,-17 0-15,17 0 16,-35-18-16,18 0 16,-1 18-16,-17-17 0,18-1 0,-18 1 15,0-1-15,0-17 0,0 17 16,0 0-16,0 1 0,0-1 16,-18 18-16,18-18 0,-35 18 0,0 0 15,17 0 1,0 0-16,1 0 0,-18 0 15,35 18-15,-18-18 0,18 18 16,0-1-16</inkml:trace>
  <inkml:trace contextRef="#ctx0" brushRef="#br0" timeOffset="81201.11">13617 14076 0,'53'123'16,"-53"-87"-16,0-19 16,-18 1-16,18 0 0,-17-18 15,-1 17-15,0-17 16,1 0-16,17 18 0,17-18 47,1-18-32,0 18-15,-1-17 0,1 17 0,0-18 16,-1 18-16,18-18 16,1 1-16,-19-1 0,19 18 0,-19-18 15,1 1-15,0 17 0,-1-18 0,1 18 16,0-18-16,-18 1 16,17 17-16,-17-18 0</inkml:trace>
  <inkml:trace contextRef="#ctx0" brushRef="#br0" timeOffset="81895.28">14146 13529 0,'53'-35'16,"-53"52"-16,0 1 15,0 0 17</inkml:trace>
  <inkml:trace contextRef="#ctx0" brushRef="#br0" timeOffset="82332.16">14146 13652 0,'0'0'16,"-35"36"0,0 17-16,52-71 15,1 18-15,-18-18 0,35 18 16,-35-17-16,35-1 0,-17 0 0,17 18 16,-35-17-16,18 17 0,0 0 15,-18-18-15,17 18 16,-17 18-1,0-1-15,0 1 0,-17 0 16,17 17-16,-18-17 0,0-1 0,18 1 16,0 0-16,0-1 0,0 1 15,0 0-15,0-1 0,0 1 0,0-1 16,18 1-16,0-18 16,-1 0-16,1 0 0,0 0 15,17-18-15,-35 1 16,17 17-16,-17-18 0,18 1 0,0 17 15,-18-18-15,0 0 0,0 1 0,0-1 16,0 0-16,0 1 16,-36 17-16,19-18 15,-18 18-15,-1 0 0,19-18 16,-1 18-16,0 0 0,1 0 16,-1 0-1</inkml:trace>
  <inkml:trace contextRef="#ctx0" brushRef="#br0" timeOffset="82641.46">14375 13564 0,'0'0'16,"36"0"-16,-1 18 0,18 35 15,-53-36-15,35 19 0,-35-19 0,18 1 16,0 17-16,-1-17 0,-17 0 15,35-1-15,-35 1 0,18 0 0,-18-1 16,18-17-16,-1 18 0,-17-36 31,-35 1-15,35-1-16,0 0 0,0 1 16,-18-1-16,18 0 0,0 1 0,0-1 15,-17 0-15,17 1 0,0-1 16,0 0-16,0 1 0,0-1 15,17 18-15,-17-17 16,0-1-16</inkml:trace>
  <inkml:trace contextRef="#ctx0" brushRef="#br0" timeOffset="97560.8">14675 13423 0,'0'-35'16,"18"35"-16,0-18 15,-1 18-15,19 0 0,-36-17 0,35 17 16,-18 0-16,1-18 0,0 0 16,-1 18-16,1-17 0,0 17 0,-1-18 15,1 18-15,-18-18 16</inkml:trace>
  <inkml:trace contextRef="#ctx0" brushRef="#br0" timeOffset="97787.81">14852 13300 0,'0'0'0,"-36"35"15,1 0-15,-18 36 16,53-54-16,0 1 0,18 0 16,0-1-16,-1 1 0,1 0 15,-1-1-15,1-17 0,0 18 16,17-18-16,-17 18 0,17-18 15,-17 0-15,-1 0 16,1 0-16,-1 0 0,1 0 0,0 0 0,-1 0 16,1-18-16,-18 0 0</inkml:trace>
  <inkml:trace contextRef="#ctx0" brushRef="#br0" timeOffset="97972.11">15116 13247 0,'0'0'0,"36"0"15,-19 0-15,-17 35 0,18-17 16,0 17-16,17-17 0,-35-1 0,17 19 16,1-19-16,0 1 0,-18 17 15,35-17-15,-35-1 0,18 1 0,-18 0 16</inkml:trace>
  <inkml:trace contextRef="#ctx0" brushRef="#br0" timeOffset="98140.8">15257 13458 0,'0'0'0,"0"-70"31,36 52-31,-19 18 0,19-17 15,-19 17-15,1 0 0,17-18 0,-17 0 16,17 18-16,-35-17 0,35 17 0</inkml:trace>
  <inkml:trace contextRef="#ctx0" brushRef="#br0" timeOffset="105441.84">22578 11800 0,'0'-17'0,"0"-1"31,-18-35-31,0 53 32,1 18-17,-1 0-15,0-1 16,18 1-16,-17-1 0,-19 1 0,1 17 16,35 1-16,-53 17 15,53-36-15,-35 18 0,35-17 0,-53 35 16,53-35-16,-35 17 0,17 0 0,-17-17 15,0 35-15,17-18 0,-17 0 16,17 1-16,0-1 0,-17 0 0,-18 53 16,36-52-16,-19 17 0,1-18 15,35 18-15,-35-18 0,17 18 16,-17-18-16,17 18 0,-17 18 0,0-36 16,17 36-16,-17-19 15,-1 54-15,19-70 0,-19 16 0,19 1 16,-1 0-16,1 0 0,-19-18 0,19 18 15,-1-17-15,0 17 0,1-1 0,-1-16 16,18-1-16,-18 18 0,1-18 16,-1 1-16,18-1 0,-17-18 15,-1 19-15,18-19 0,0 19 0,0-19 16,-18 19-16,1-19 0,17 1 0,0-1 16,0 1-16,0 0 15,0-1-15,0 1 31,17-18-15,1 18-16,17-18 16,-17 0-16,17 0 0,-17 0 15,17 0-15,-17 0 0,17 0 16,0 0-16,0 0 0,1 0 0,-19 0 16,54 17-16,-53-17 0,52 0 0,-52 0 15,52 0-15,-52 0 0,53 0 0,-19 0 16,1 0-16,0 18 0,0-18 15,18 0-15,-36 0 0,18 0 0,18 0 16,-19 0-16,1 0 0,18 0 0,-18 0 16,0 0-16,0 18 0,0-18 0,-1 0 15,1 0-15,0 0 0,0 17 16,0-17-16,0 0 16,88 18-16,-88-18 0,-18 0 0,18 0 15,-17 0-15,17 0 0,-18 0 16,0 0-16,-17 0 0,17 0 0,0 0 15,-17 0-15,0 0 0,-1 0 0,1 0 16,-1 0-16,1 0 0,0 0 16,-18-18 15,0 1-15,0-1-16,-18 0 0,18 1 15,0-19-15,-18 1 0,18 17 16,-17 1-16,-1-18 0,18-1 0,-17 1 15,-1 0-15,18-1 0,0 1 16,-18-18-16,18 18 0,-35 0 16,35-18-16,0 17 0,-18-16 0,1 16 15,17-17-15,0 18 0,-18 0 0,18-18 16,-18 18-16,1-1 0,17-17 0,0 18 16,-35 0-16,35 0 0,0-1 15,-18 1-15,18 0 0,-35-18 16,35 18-16,0-1 0,-18-17 0,0 18 15,18-18-15,0 36 0,-17-36 0,17 17 16,-18 1-16,0 0 0,18 0 16,-35-1-16,35 1 0,-18 0 0,18-1 0,-35 1 15,35 0-15,0 0 0,-35-1 16,35 1-16,-18 0 0,18 17 0,-35-35 16,35 36-16,-35-19 0,35 1 0,-18 0 15,18 17-15,-35-17 0,35 0 0,-35 17 16,35-17-16,-18-1 0,0 19 15,1-19-15,-1 19 0,0-1 0,18-17 16,-17 17-16,-1-17 0,0 17 0,18 1 16,-17-1-16,-1 18 0,18-18 0,0 1 15,-18 17-15,18-18 0,-17 0 16</inkml:trace>
  <inkml:trace contextRef="#ctx0" brushRef="#br0" timeOffset="106475.33">20673 11783 0,'-36'53'31,"36"-36"-15,0 1 0,0 17-16,0 1 0,0-1 15,0-18-15,0 19 0,0-1 0,0-17 16,0 17-16,0-17 0,0 17 0,0-18 16,0 19-16,0-19 0,0 19 0,0-19 15,18 36-15,-18-35 0,0 17 16,0-17-16,18 17 0,-18 0 0,0 1 15,0-19-15,0 19 0,0-1 0,0 0 16,0-17-16,0 17 0,0-17 16,0 35-16,0-36 0,0 1 15,0 35-15,0-36 0,0 36 0,0-35 16,0 35-16,0-35 0,-18 17 0,18 0 16,0 0-16,0-17 0,-18 17 0,18 1 15,0-19-15,0 36 0,0-35 16,0 17-16,0-17 0,0 17 0,0 0 15,0 0-15,0-17 0,0 17 0,0-17 16,0 17-16,0-17 0,-17 17 0,17-17 16,0-1-16,0 19 0,0-19 15,0 1-15,0 0 0,0-1 0,0 1 16,0 0-16,0-1 0,0 1 16,0 0-16,0-1 0,0 1 15</inkml:trace>
  <inkml:trace contextRef="#ctx0" brushRef="#br0" timeOffset="106998.93">20426 13600 0,'17'52'31,"-17"-16"-31,0-19 0,18 1 15,-18 0-15,0-1 0,18 1 16,-1 0-16,-17-1 0,0 1 16,18 0-16,-1-1 0,-17 1 15,18-1-15,-18 1 16,0 0 0,18-18-1,-1 0 16,-17-18 1,18 18-32,0-18 0,-18 1 15,17 17 1,-17-18-16,0 1 16,18-1-16,-18 0 0,18 18 15,-18-17-15,0-1 16,17 18-16,-17-18 15,18 18-15,-18-17 0,17 17 0</inkml:trace>
  <inkml:trace contextRef="#ctx0" brushRef="#br0" timeOffset="109095.83">24765 14393 0,'0'18'31,"0"-36"-16,0 1-15,0-1 16,0 0-16,0 1 16,0-1-16,0 1 0,0-1 15,0 0-15,-18-17 0,18 17 16,0 1-16,0-1 0,-17 0 0,17-17 16,0 17-16,0 1 0,0-18 0,0 17 15,0-35-15,0 35 0,-18-17 16,18 17-16,0-17 0,0 18 0,0-36 15,0 35-15,0-17 0,0 17 0,0-17 16,-18-1-16,18 19 0,0-1 0,0 1 16,0-19-16,0 19 0,0-19 15,0 19-15,0-19 0,0 19 0,0-18 16,0 17-16,0-17 0,0 17 0,0-17 16,0-1-16,0 1 0,0 0 0,0 17 15,0-17-15,0 17 0,0-17 16,0 0-16,0 0 0,0-1 15,0 1-15,0 17 0,0-35 0,0 36 16,18-19-16,-18 19 0,0-1 0,18-17 16,-18 0-16,0 17 0,0-17 0,0 17 15,0 0-15,0-17 0,0 18 0,0-19 16,0 19-16,0-19 0,17 19 16,1-1-16,-18 0 0,0 1 0,0-1 15,17-17-15,-17 17 0,0 1 16,0-19-16,18 19 0,-18-1 0,18 18 15,-18-18-15,0 1 0,0-1 16,0 0-16,17 1 0,1-1 16,-18 1-16,0-1 0,0 0 0,0 1 15,18-1-15,-18 0 16,0 1-16,0-1 0,0 0 16,0 1-16,0-1 15,0 1-15,-18 17 47,18 17-47,-18-17 0,1 18 16,17-1-16,-36-17 0,36 18 0,0 0 15,-17-1-15,-1 1 0,1-18 0,17 18 16,-18-18-16,0 17 16,18 1-16,0 0 15,0-36 32,18 0-47,0 18 16,-18-17-16,0-1 0,17 18 0,1-18 15,-1 1-15,-17-1 0,18 0 16,0 18-16,-18-17 0,17-1 16,1 18-16,-18-17 15,18 17-15,-1 0 16,1 0-16,0 0 31,-1 0-31,-17 17 16,0 1-16,18-1 0,-18 1 15,0 0-15,0-1 0,17 1 16,1 0-16,0 17 16,-1-17-16,-17 17 15,18-18 1</inkml:trace>
  <inkml:trace contextRef="#ctx0" brushRef="#br0" timeOffset="127697.83">20673 3739 0,'35'0'16,"-18"0"0,19-17-16,34-1 0,-52 18 15,17 0-15,-17 0 0,17 0 16,-17 0-16,17-17 0,0 17 0,1 0 16,-19 0-16,19 0 0,16 0 15,-16 0-15,17 0 0,-36 0 16,36 0-16,-35 0 0,52 0 0,-52 0 15,35 0-15,0 0 0,-36 0 0,54 17 16,-53-17-16,52 18 0,-34-18 0,34 17 16,-35-17-16,18 18 0,-17 0 15,16-1-15,-16-17 0,17 18 0,-18-18 16,18 35-16,-18-35 0,18 18 0,0 0 16,-18 17-16,18-18 0,-18 1 0,18 0 15,-17 17-15,17-17 0,-18 17 0,0-17 16,18 17-16,-18-17 0,18 17 15,-18 0-15,-17 0 0,35 1 0,-18-19 16,18 36-16,-17-18 0,-1 1 0,18-1 16,-18 0-16,-17-17 0,17 35 0,0-18 15,-17-17-15,17 35 0,0-18 16,-35-17-16,53 34 0,-35-16 0,0-19 16,17 19-16,-35-1 0,35 0 15,-17 1-15,-1-19 0,19 36 0,-36-35 16,35 35-16,-35-36 0,53 19 15,-53-1-15,35 0 0,-17 0 16,-1-17-16,1 0 0,-18-1 16,35 1-16,-35 0 0,18-1 15,0-17-15,-18 18 0,17-18 0,-17 18 16</inkml:trace>
  <inkml:trace contextRef="#ctx0" brushRef="#br0" timeOffset="128308.79">23371 5239 0,'-17'0'15,"34"0"1,19 0-16,-1 0 16,-17 17-16,17-17 15,-35 18-15,35-18 0,-17 0 16,-18 18-16,35-18 0,0 17 16,-17-17-16,0 18 0,-1-18 15,-17 18-15,35-18 0,-17 0 16,0 0-16,-1 0 15,-17 17-15,18-17 16,0 0-16,-1 0 0,1 0 31,0 0-15,-18-17 15,17 17-31,1-18 0,-18 0 0,0 1 16,17 17-16,-17-18 0,0 0 15,18-17-15,0 17 0,-18 1 0,17-18 16,1 17-16,-18 0 0,18 18 16,-18-17-16,0-1 0,17 0 0,1 18 15,-18-17-15,0-1 0,0 0 16</inkml:trace>
  <inkml:trace contextRef="#ctx0" brushRef="#br0" timeOffset="129324.17">23706 6191 0,'0'0'0,"-70"-35"16,105 17-1,0 1-15,-17 17 16,0-18-16,-1 18 0,19-18 0,-19 18 16,1 0-16,0 0 0,17-17 15,-18 17-15,1 0 0,0 0 0,-1 0 16,1 0-16,0 0 0,-18 17 0,17-17 15,1 18-15,-18 0 16,0-1-16,0 1 0,0 0 16,0-1-16,0 1 0,-18 0 0,1-1 15,17 1-15,-18-1 0,18 1 0,-35 0 16,35-1-16,-36-17 0,36 18 0,-17 0 16,-1-18-16,1 17 0,-1-17 15,0 18-15,1 0 16,34-18 15,19 0-15,-1 0-16,-18 0 15,19 0-15,-1 0 0,-17 0 0,17 0 16,0 0-16,-17 0 0,-1 0 0,1 0 16,17 0-16,-17 0 0,-18 17 15,18-17-15,-18 18 0,0-1 16,0 1-16,0 0 0,-18-1 15,18 1-15,-18 0 0,1-1 16,-1 1-16,0-18 0,1 18 0,-1-1 16,-17-17-16,35 18 0,-35-18 0,17 18 15,-17-18-15,35 17 16,-18-17-16,0 18 0,1-18 16</inkml:trace>
  <inkml:trace contextRef="#ctx0" brushRef="#br0" timeOffset="129974.81">24394 6756 0,'0'17'0,"0"-34"0,0 70 16,-17-36-16,17 1 0,-53 70 16,35-88-16,1 18 0,-19-1 0,19-17 15,-19 18-15,1-18 0,0 18 16,-18-18-16,18 17 0,-18-17 0,17 0 16,-17 0-16,18 0 0,-18-17 0,36 17 15,-54-18-15,53 18 0,-34-35 16,34 17-16,-35 0 0,35 1 0,-17-36 15,0 18-15,0-1 0,17 1 16,0 0-16,1-18 0,17 18 0,-18-1 16,0 1-16,18 0 0,0-1 15,0 1-15,0 0 0,0 0 0,18-1 16,0 19-16,-18-19 0,0 1 0,35 0 16,-17 35-16,-18-35 0,35 17 15,-18-17-15,19 17 0,-19 0 0,1 1 16,17-1-16,-17 0 0,17 1 0,0-1 15,1 1-15,-19 17 0,36-18 0,-17 18 16,-1-18-16,-18 18 0,19 0 0,-1-17 16,-17 17-16,17 0 0,0 0 31,159 0-31,-176 17 0,0-17 16,17 18-16,-18 0 0,-17-1 0,36 1 15,-36-1-15,35 1 0,-17 17 0,-18-17 16,35 17-16,-35-17 0,35 17 0,-35-17 15,18 17-15,-18 18 0,0-35 0,35 17 16,-35 0-16,0 1 0,0-1 0,0 0 16,0-17-16,0 35 0,0-36 0,0 36 15,0-35-15,0 35 0,0-18 16,-18 0-16,18-17 0,-17 17 0,17-17 16,-18 17-16,1-17 0,-1-1 0,18 1 15,-35 0-15,35-1 0,-18 1 0,-17 0 16</inkml:trace>
  <inkml:trace contextRef="#ctx0" brushRef="#br0" timeOffset="133389.93">23936 8255 0,'0'0'0,"-18"-18"15,0 1-15,-70-36 16,71 53-16,-19-18 16,1 18-16,17 0 15,-17 0-15,18 0 0,-1 0 16,0 18-16,-17-18 0,0 17 0,17 1 15,-17 0-15,0 17 0,35 0 16,-18 1-16,0-1 0,1 0 16,17 0-16,0 1 0,0-1 0,0-17 15,0 34-15,0-34 0,35 17 0,-35 1 16,18-19-16,17 1 0,0 17 16,-17-17-16,17 0 0,0-1 15,1-17-15,-1 18 0,0-18 0,0 0 16,1 0-16,-19 0 0,19 0 0,-1 0 15,-18 0-15,1 0 0,0 0 0,-1-18 16,1 18-16</inkml:trace>
  <inkml:trace contextRef="#ctx0" brushRef="#br0" timeOffset="133625.4">24200 8449 0,'141'-35'32,"-105"35"-32,-19-18 0,19 18 15,-19-18-15,19 18 0,-1-17 0,0 17 16,-17 0-16,-1 0 0,1-18 15,0 18-15,-1 0 0</inkml:trace>
  <inkml:trace contextRef="#ctx0" brushRef="#br0" timeOffset="133855.98">24465 8220 0,'-35'70'16,"35"-34"-1,17-1-15,-17-18 0,18 19 0,-18-1 16,18 0-16,-18-17 0,17 17 16,1 0-16,-18-17 0,0 17 0,17-17 15,-17 0-15,18-1 0,-18 1 16</inkml:trace>
  <inkml:trace contextRef="#ctx0" brushRef="#br0" timeOffset="134073.79">24659 8414 0,'0'0'0,"53"-36"0,-18 36 16,71-17-16,-88 17 0,17 0 16,-17 0-16,17-18 0,-18 18 15,1 0-15,17 0 0,-17 0 0,0-17 16,-1 17-16,1 0 0,0 0 0,-1 0 16</inkml:trace>
  <inkml:trace contextRef="#ctx0" brushRef="#br0" timeOffset="134313.67">24959 8079 0,'-53'70'31,"53"-35"-31,18 1 0,-1 17 15,-17-18-15,18 35 0,-1-34 16,-17-1-16,18 0 0,-18-17 16,18 17-16,-18-17 0,17 17 0,-17-17 15,18-1-15,-18 1 0,0 0 0,0-1 16,0 1-16</inkml:trace>
  <inkml:trace contextRef="#ctx0" brushRef="#br0" timeOffset="141039.6">23618 9772 0,'-35'0'0,"70"0"0,-105 0 16,-1-18-16,89 18 31,17 0-15,-17 0-16,17 0 0,0 0 15,-17-17-15,17 17 0,18 0 0,-18 0 16,1 0-16,-19 0 0,19 0 0,16 0 15,-34 0-15,0 0 0,17 0 16,-17 0-16,17 0 0,-17 0 16,-1 0-16,1 0 0</inkml:trace>
  <inkml:trace contextRef="#ctx0" brushRef="#br0" timeOffset="141308.85">23795 9525 0,'-36'18'15,"1"70"-15,53-71 16,-1 1-16,-17 17 15,18 1-15,0 17 0,-1-18 0,-17 18 0,0-18 16,18 0-16,0 1 0,-18-1 16,0 0-16,0 0 0,17 1 0,-17-19 15,0 1-15,0 17 0,0-17 0,0 0 16,0-1-16</inkml:trace>
  <inkml:trace contextRef="#ctx0" brushRef="#br0" timeOffset="141693.78">24200 9754 0,'53'53'31,"-70"0"-31,17-18 0,0 1 0,0-19 16,0 19-16,0-1 0,17 0 0,-17-17 15,0-1-15,18 1 0,0 0 0,-1-1 16,1-17-16,-1 18 0,1-18 16,0 0-16,-1 0 0,19 0 15,-19-18-15,1 1 0,0-1 0,-1 0 16,1 1-16,-18-1 0,0-17 0,0 0 15,0 17-15,0-17 0,0 17 16,-18-17-16,1 17 0,-1-35 16,-17 53-16,35-17 0,-18-1 0,-17 18 15,17-18-15,0 18 0,1 0 0,-18 0 16,-1 0-16</inkml:trace>
  <inkml:trace contextRef="#ctx0" brushRef="#br0" timeOffset="142083.99">24024 9825 0,'0'0'0,"-53"0"16,18 0-16,-1 0 0,-52 70 16,71-52-16,-19 35 0,19-18 15,-1 1-15,18 16 0,0-16 0,0-1 16,0 18-16,18-18 0,-1-17 0,1 17 16,0-17-16,17-1 0,0 1 0,0 0 15,18-18-15,-17 0 0,-1 0 0,18 0 16,-18-18-16,18 0 0,-35 1 0,35-19 15,-36 1-15,19 0 0,-1 0 16,-18-1-16,1 1 0,0 0 0,-18 0 16,0-18-16,0 17 0,-36 1 15,19 0-15,-1-1 0,1 19 0,-19-1 16,19 1-16,-19 17 0,1-18 16,17 18-16,-17 18 0,17-18 15,1 35-15</inkml:trace>
  <inkml:trace contextRef="#ctx0" brushRef="#br0" timeOffset="142543.29">27111 8167 0,'0'0'0,"-36"-18"0,1 18 16,0-17-16,-53-1 16,70 18-16,18 18 0,-5450-18 15,10865 17-15,-5433 1 0,18-1 16,-35 1-16,35 35 0,0-18 0,-18 18 16,18-18-16,0 18 0,0 0 0,18 0 15,-18 18-15,0-18 0,18 0 0,-1 17 16,-17-17-16,18 0 0,-1 0 15,1 0-15,-18 0 0,35-18 0,-35 0 16,18 1-16,0-1 0,-1 0 0,-17 0 16,18-17-16,0 0 0,-18-1 15,0 1-15,0 0 0</inkml:trace>
  <inkml:trace contextRef="#ctx0" brushRef="#br0" timeOffset="142784.95">26564 9013 0,'-18'-70'15,"36"70"-15,0-18 16,34 1-16,-16-1 0,17 0 15,-18 18-15,18-17 0,-18-1 0,0 18 16,1-18-16,-1 1 0,0 17 0,-17 0 16,0-18-16,17 18 0,-18 0 15,1 0-15</inkml:trace>
  <inkml:trace contextRef="#ctx0" brushRef="#br0" timeOffset="143324.01">27234 8696 0,'53'0'32,"-53"18"-32,18 17 0,-1 0 0,-17-17 15,18 17-15,-18 0 0,18 1 0,-18-19 16,17 1-16,-17 17 0,0-17 15,18 17-15,0-17 0,-18-1 0,17 1 16,-17 0-16,0-1 0,18-17 16,-18-17 15,0-1-31,0 0 0,18 1 0,-18-19 16,0 1-16,0 0 0,17 0 0,1-1 15,-18 1-15,17 0 0,-17 17 0,18 1 16,0-19-16,-18 19 0,17-1 0,1 18 15,0 0-15,-1 0 16,1 18-16,-18 17 0,18-17 16,-1-1-16,-17 1 0,18-1 0,-18 19 15,17-19-15,1 1 0,-18 0 16,18-1-16,-1-17 0,1 18 0,0-18 16,-1 18-16,1-18 0,0 0 0,-1 0 15,1 0-15,-1 0 0,-17-18 0,36 0 16,-36 1-16,17-1 0,-17 0 0,0-17 15,0 17-15,0 1 0,0-18 0,0 17 16,0 0-16,-17 1 0,-19-1 16,36 0-16,-35 18 0,35-17 0,-35 17 15,17 0-15,-17 0 0,17 0 0,-17 0 16,17 0-16,1 0 0,-1 0 0</inkml:trace>
  <inkml:trace contextRef="#ctx0" brushRef="#br0" timeOffset="143675.73">27993 8590 0,'53'35'0,"-106"-70"0,141 106 0,-53-1 15,-35-34-15,0-19 0,18 1 0,-18 17 16,0-17-16,17-1 0,1 1 15,-18 0-15,0-1 0,0-34 47,0-19-47,0 19 0,18-19 0,-18 19 16,17-36-16,-17 18 0,0 17 0,0-17 16,0 17-16,18-17 0,-18 17 0,18 18 15,-1-18-15,19 18 16,-36 18-16,17 0 0,1-1 0,-1 19 15,-17-19-15,36 19 0,-36-1 0,17 0 16,-17-17-16,36 17 0,-36 0 0,0-17 16,17 17-16,1-35 0,-18 18 15,0 0-15,0-1 0</inkml:trace>
  <inkml:trace contextRef="#ctx0" brushRef="#br0" timeOffset="143834.81">28469 8625 0,'0'0'0,"88"-105"16,-70 105-16,17 0 15,0 0-15,-17 0 0,17 0 0,1 0 16,-19-18-16,18 18 0,1 0 0,-19 0 16,19-18-16,-19 18 15,1-17-15</inkml:trace>
  <inkml:trace contextRef="#ctx0" brushRef="#br0" timeOffset="144039.95">28751 8273 0,'0'0'0,"-53"264"31,89-211-31,-36-35 0,17 35 0,18-36 15,-35 1-15,53 0 0,-35-1 16,0 1-16,17 0 0,-17-18 0,17 17 16,-18-17-16,19 0 0,-1 0 15,-17 0-15</inkml:trace>
  <inkml:trace contextRef="#ctx0" brushRef="#br0" timeOffset="144767.76">29174 9419 0,'0'0'0,"-105"53"0,-1 0 0,18 0 15,-18 0-15,-106 17 0,106-34 16,0-1-16,-17-17 0,35 17 0,-18-18 16,0 1-16,0-18 0,18 18 15,0-18-15,0 0 0,-18-18 16,0 0-16,18 1 0,-18-18 0,0 17 16,0-17-16,1-1 0,-1 1 0,0 0 15,0 0-15,0-18 0,18 17 0,-18 1 16,0-18-16,18 0 0,18 18 15,-1-18-15,-17 0 0,35 18 16,-18-18-16,18 18 0,18-18 0,0 17 16,0-16-16,17 16 0,0 1 0,-17-18 15,35 18-15,0-18 0,0 0 16,18 0-16,-1 0 0,1 0 16,35-17-16,0-19 0,0 19 15,70-106-15,-52 87 0,-1 19 0,-17 17 16,0-18-16,35 18 0,-35 18 15,18-18-15,-1 18 0,1 0 0,17-1 0,-17 1 16,17 0-16,-35 0 0,35 17 16,0-17-16,0-1 0,18 19 0,0-1 0,-18-17 15,18 17-15,-18 0 0,18 1 16,0-1-16,0 1 0,0 17 16,-1-18-16,1 18 0,0 0 0,-18 0 0,0 18 15,1-18-15,-1 17 0,-35 1 0,35-1 16,-17 19-16,-19-19 0,1 1 0,18 17 15,-18 1-15,0-19 0,0 19 0,-18-19 16,18 36-16,-18-35 0,18 35 0,-18-18 16,1 0-16,-1 0 0,-17 18 0,17-17 15,0 17-15,0 0 0,-17-1 0,17 1 16,-17 18-16,17-1 0,0 1 16,-17 17-16,-18-17 0,35-1 0,-35 1 15,0-1-15,0 1 0,0 0 0,0-1 16,0 1-16,0-18 0,-17 17 0,-1 1 15,0-1-15,1-17 0,-1 0 0,-17 18 16,17-1-16,1-52 0,-1 35 16</inkml:trace>
  <inkml:trace contextRef="#ctx0" brushRef="#br0" timeOffset="147836.22">11712 8749 0,'-71'35'63,"71"-52"-48,0-1 1,-17 18-16,17-18 0,0 1 0,0-1 15,0 0-15,0 1 0,0-1 16,0 0-16,0 1 0,0-19 16,0 19-16,17-1 0,-17-17 0,0 17 15,0 1-15,0-1 0,0 0 0,18-17 16,-18 17-16,18 1 0,-18-36 16,0 35-16,0-17 0,0 17 15,0-17-15,0 17 0,0-17 0,0 18 16,0-1-16,0 0 0,0 1 0,0-1 15,0 0-15,-18 1 16,0 17-16,18-18 0,-17 18 16,-1 0-1,1 0-15,-1 0 16,0 0-16,18 18 0,0-1 16,-17 1-16,-1 0 0,0-1 0,18 1 15,-35 17-15,35-17 0,-18-1 16,1 1-16,-1 0 0,18 17 15,-35-17-15,35-1 0,-18 1 16,18 0-16,-17-18 16,17-36-1,17 19-15,1-19 0,0 19 0,-1-1 16,18-17-16,-17 17 0,17-17 16,1 17-16,-19 1 0,1-1 0,0 0 15,17 1-15,-18 17 0,-17-18 0,36 18 16,-19 0-1,1 0-15,0 18 16,-18-1-16,17-17 0,1 18 16,-18 0-16,18-1 0,-1-17 15,-17 18-15,18-18 0,-18 18 16,0-1-16,17-17 0,-17 18 16,18-18-16,0 17 0</inkml:trace>
  <inkml:trace contextRef="#ctx0" brushRef="#br0" timeOffset="157022.79">13247 8749 0</inkml:trace>
  <inkml:trace contextRef="#ctx0" brushRef="#br0" timeOffset="167672.45">10936 8326 0,'0'0'0,"0"35"16,0-18-16,-53 19 15,18-1-15,-18 0 16,18-17 0,-1-18-16,-17 18 15,18-18-15,-18 17 0,0-17 0,0-17 16,18 17-16,-71-18 0,89 18 0,-36-18 16,17 1-16,19-1 0,-19 0 0,1 1 15,17-36-15,1 53 16,-1-53-16,-17 18 0,35-1 0,-18 1 15,18 0-15,-35-18 0,35 18 0,0-1 16,-18 1-16,1-18 0,17 36 0,0-36 16,0 17-16,0 1 0,0 0 0,0-1 15,0 1-15,0 0 0,0 0 0,0 17 0,0-17 16,0-1-16,17 1 0,-17 18 16,18-19-16,-18 1 15,0 0-15,18-1 0,-18 19 0,17-19 16,-17 19-16,18-1 0,-18-17 0,35 17 15,-35 1-15,18-1 0,-1 18 16,1-18-16,17 1 0,1 17 16,-19 0-16,-17-18 0,36 18 15,-1 0-15,-17 0 0,17 0 16,0 0-16,-17 18 16,17-18-16,-17 17 0,-1-17 15,1 18-15,0-18 0,-1 18 0,18-18 16,-17 17-16,-18 1 0,35 0 0,-35-1 15,36 1-15,-19 17 0,-17-17 0,36-1 16,-36 1-16,35 17 0,-17-17 0,-18 0 16,35 17-16,-35-17 0,35-1 0,-17 18 15,-1 1-15,-17-19 0,18 1 0,-18 17 16,18-17-16,-1 0 0,-17 17 0,18-18 16,-18 19-16,0-19 0,0 1 0,0 17 15,0-17-15,0 17 0,0-17 0,0 0 0,0-1 16,0 1-16,0 17 0,0-17 0,0-1 15,0 1-15,0 0 0,0-1 0,0 1 16,0 0-16,0-1 0,0 1 0,0-1 16,-18 1-16,18 0 15,-17-1-15,-1 1 0,18 0 0,0-1 16,-18 1-16,1 0 0,17-1 0,-18 1 16,-17-1-16,35 1 0,-18-18 15,1 18-15,17-1 0,-18 1 16,0 0-16,1-18 0,17 17 15,0 1 1,-18-18 0,0 0-16</inkml:trace>
  <inkml:trace contextRef="#ctx0" brushRef="#br0" timeOffset="168304.78">10477 7532 0,'-17'-18'31,"17"1"-15,0-19-16,-18-34 15,36 70-15,-1-36 0,-17 19 0,18-1 16,-18 0-16,35-17 0,-35 18 16,18-1-16,-1 0 0,1-17 0,-18 17 15,35-17-15,-35 0 0,18 17 0,17 1 16,-35-19-16,36 19 0,-19-1 0,19-17 16,-36 17-16,35 0 0,0-17 15,-17 18-15,17-19 0,-17 19 16,17-19-16,-17 19 0,-1-1 0,18 0 15,-17 1-15,0-18 0,-1 35 0,1-18 16,0 0-16,-1 18 0,-17-17 16,18-1-16,0 18 15</inkml:trace>
  <inkml:trace contextRef="#ctx0" brushRef="#br0" timeOffset="168678.81">10918 6668 0,'18'0'16,"17"0"-1,18-18 1,-18 18 0,18 18-1,-53-1 1,0 1-16,-17-18 0,17 17 15,-18 1-15,0 0 0,18-1 0,0 1 16,-17-18-16,-1 18 0,18-1 16,-18-17-16,18 18 0,-17 0 0,-1-1 15,18 1-15,-17-1 16</inkml:trace>
  <inkml:trace contextRef="#ctx0" brushRef="#br0" timeOffset="169630.02">11589 8749 0,'52'0'32,"-16"0"-32,17 18 0,-18-18 0,0 0 15,18 0-15,35 0 0,-70 0 0,17 0 16,1 0-16,-1 0 0,0 0 0,0 0 15,18 0-15,-17 0 0,16 0 16,-16 0-16,34 0 0,-34 0 16,16 0-16,1 0 0,0 0 0,0 0 15,18 0-15,-36 0 0,36 0 0,-18 0 16,-1 0-16,37 0 0,-36 0 0,17 0 16,-17 0-16,0 17 0,18-17 0,-19 0 15,19 0-15,0 0 0,-19 0 16,19 0-16,-18 0 0,17 0 0,-17 0 15,0 0-15,18 0 0,-18 0 0,0 0 16,17 0-16,-17 0 0,0 0 16,0 0-16,0 0 0,0 0 15,0-17-15,0 17 0,0 0 0,0 0 16,-1 0-16,1-18 0,0 18 0,0 0 16,0-18-16,0 18 0,0-17 0,0 17 15,0 0-15,-18 0 0,36-18 16,-54 18-16,54-18 0,-54 18 0,54 0 15,-53 0-15,52-17 0,-52 17 0,17 0 16,18 0-16,-18 0 0,18 0 0,-18 0 16,1 0-16,-19 0 0,19-18 15,-1 18-15,-17 0 0,17 0 0,0 0 16,-17 0-16,-1 0 0,1 0 0,0 0 16,-1 0-16,1 0 0,0 0 15,-36 0 16</inkml:trace>
  <inkml:trace contextRef="#ctx0" brushRef="#br0" timeOffset="170124.02">15575 8502 0,'-35'-18'15,"52"36"1,1-18-1,0 18-15,-1-18 0,18 0 16,-35 17-16,36-17 0,-19 0 16,-17 18-16,36-18 0,-36 17 0,35-17 15,-17 0-15,-18 18 0,35-18 0,0 0 16,-17 0-16,-18 18 0,35-18 16,-17 0-16,-1 0 15,1 17-15,0-17 16,-1 0-16,1 0 15,0 0-15,-18 18 16,0 0 15,0-1-15,-36 1 0,19 0-16,-1-18 15,0 17-15,1 1 0,-1-18 0,-17 18 16,17-1-16,1-17 0,-19 18 0,19-18 15,-36 17-15,35 1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9:18.5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7267 10672 0,'-35'0'15,"17"-36"-15,53 36 16,1 0-16,17-17 0,-36 17 15,54-18-15,-18 0 0,0 18 16,-1-17-16,19 17 0,-18-18 16,0 0-16,-18 18 0,18-17 0,0 17 15,-18-18-15,18 18 0,-18-17 0,1 17 16,-19 0-16,19 0 0,-36-18 16,35 18-16,-17 0 0,-1 0 15,-34 0 1,-1 0-16,0 0 0,1 18 0,-19-18 15,-17 17-15,36-17 0,-54 18 16,54-18-16,-54 17 0,18 1 0,0 0 16,18-18-16,-18 17 0,18 1 15,-18 0-15,18-18 0,-1 17 0,1-17 16,17 18-16,-17-18 0,17 18 16,1-18-16,-1 0 0,18 17 15,18-17-15,-1 0 16,1 0-16,17 0 0,18-17 0,-17 17 15,34 0-15,-17-18 0,0 0 16,0 18-16,0-17 0,0 17 0,-18-18 16,18 0-16,-35 18 0,34-17 15,-34-1-15,0 18 0,17-18 0,-17 18 16,-18-17-16,0-1 16,-18 18-16,-17-17 0,17-1 0,-17 18 15,0-18-15,-1 1 0,-17 17 16,0 0-16,1 0 0,-1 0 15,0 0-15,0 17 0,0-17 0,0 18 16,0 0-16,18-1 0,-18 1 0,18-1 16,-1 1-16,1 17 0,0 1 0,17-1 15,-17 0-15,35-17 0,-18 17 16,18 0-16,-17 1 0,17-19 0,35 19 16,-35-1-16,53 0 0,0 0 15,0-17-15,-18 0 0,35-18 0,-34 17 16,17-17-16,-1 0 0,19 0 15,-18-17-15,0-1 0,17 0 0,-17 1 16,0-1-16,-17 0 0,16-17 16,-16 0-16,-1 0 0,-17 17 0,17-17 15,-35-1-15,18 1 0,-18 18 0,0-19 16,0 19-16,-18-36 0,-17 35 0,17-17 16,-17 17-16,-1-17 0,-16 0 15,16 17-15,-17 0 0,18 1 16,-18-1-16,18 18 0,-18-18 0,18 18 15,-18 18-15,17-18 0,-16 18 0,16-1 16,1 1-16,-18 17 0,35-17 0,-34 17 16,34 0-16,-35 1 0,53-1 15,-35 0-15,35 1 0,-18 16 0,18-16 16,18-1-16,-18 0 0,17 18 0,1-18 16,17 1-16,-17-19 0,35 19 0,-18-19 15,18 19-15,0-19 0,0-17 16,0 18-16,0-18 0,17 0 15,-17 0-15,0-18 0,0 18 0,0-17 16,0-1-16,0-17 0,-18 17 0,18-17 16,-18 17-16,-17-17 0,17 0 0,0-1 15,-35 19-15,18-19 0,-18 1 0,0 0 16,0 0-16,-18-1 0,-17 1 16,18 0-16,-1-1 0,-17 19 0,-18-36 15,35 35-15,-35-17 0,35 0 0,-34 17 16,16 0-16,-34 1 0,34-1 15,-34 18-15,52 0 0,-52-18 16,34 18-16,-17 18 0,1 0 0,16-18 16,-34 35-16,34-17 0,-16 17 0,34-17 15,-35 17-15,18 0 0,17 0 0,-17 1 16,0-1-16,35 0 0,-18 1 16,18 16-16,0-16 0,0-1 0,0 18 15,18-18-15,-1 18 0,1-18 0,35 1 16,-18 17-16,0-18 0,-17 0 0,52 0 15,-34-17-15,34 17 0,-34-17 16,34 0-16,1-1 0,-1-17 16,-17 0-16,0 18 0,18-36 0,-18 18 15,17-17-15,1-1 0,-36 0 0,18-17 16,-18 17-16,18-17 0,-18 0 0,1 0 16,-19-1-16,-17-17 0,36 18 0,-36 0 15,0 0-15,-18-18 0,0 17 16,18-17-16,-17 18 0,-19-18 0,1 18 15,17 0-15,-34-18 0,16 18 0,-17-18 16,18 17-16,-36 1 0,19 17 16,16-17-16,-17 17 0,-17-17 0,17 18 15,0-1-15,-18 18 0,18-18 16,-17 18-16,-1 0 0,18 18 0,-17-18 16,17 18-16,0-1 0,-17 1 0,17-1 15,17 19-15,-17-19 0,18 19 0,-18-1 16,18 0-16,17 18 0,1-18 0,-1 18 15,18 0-15,-18-17 0,18 16 16,18 1-16,-18 0 0,35 0 0,-17 0 16,17 0-16,1 0 0,16-18 0,-16 0 15,17 18-15,0-35 0,17 17 0,-17-17 16,0 17-16,35-35 0,-17 36 16,-18-36-16,35 0 0,-18 0 15,1 0-15,-1-18 0,1 0 0,0 1 16,-19-1-16,1 0 0,0-17 0,0 17 15,-35-17-15,52 0 0,-52 0 0,0 17 16,-1-35-16,1 35 0,0-17 16,-18 0-16,0-18 0,0 18 0,-36-1 15,19 1-15,-1 0 0,-35-18 0,18 18 16,-18-1-16,18-17 0,-18 18 16,-18 0-16,18 0 0,-17-1 15,-1 19-15,18-1 0,-17 0 0,17 18 16,0 0-16,-18 0 0,18 18 0,18 0 15,-18-1-15,18 19 0,-18-1 0,35 0 16,-17 0-16,0 18 0,35-17 0,-35-1 16,35 18-16,0-18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9:21.5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23777 10478 0,'0'0'0,"-35"-18"16,-1 0-16,-52 1 15,53 17-15,17 17 0,1 1 16,-19 0-16,19-1 0,-18 1 0,17 17 16,-17 0-16,35-17 0,-18 17 0,0-17 15,18 35-15,-17-18 0,17-17 16,0 17-16,0 0 0,0 1 0,17-1 15,-17 0-15,36 0 0,-36 1 0,35-19 16,-17 19-16,17-19 0,0 18 16,0-17-16,1 0 0,34-1 15,-35 1-15,18 0 0,0-18 0,18 0 16,-18-18-16,0 18 0,-18-18 0,18 18 16,17-17-16,-52-1 0,53-17 0,-54 17 15,19 1-15,-1-19 0,-18 19 0,-17-19 16,36 1-16,-36 17 0,0-17 15,0 18-15,-18-19 0,0 19 0,1-19 16,-1 19-16,-35-19 0,53 1 0,-53 0 16,18 17-16,-18 1 0,18-19 0,-18 19 15,0-1-15,18 0 0,-18 18 16,18 0-16,-18-17 0,17 17 16,1 17-16,-18 1 0,36 0 0,-19-1 15,1 19-15,17-19 0,1 19 0,-1-19 16,-17 36-16,35-35 0,0 35 0,0-18 15,0 0-15,0 0 0,0 18 16,35-17-16,-17-1 0,-18-17 0,35 17 16,0-18-16,-17 19 0,35-19 15,-18 1-15,0-18 0,18 18 0,-17-18 16,16 0-16,-16 0 0,17 0 0,-18-18 16,0 18-16,18-18 0,-53 1 0,53-1 15,-35-17-15,17 17 0,0-17 16,-35 17-16,18-35 0,0 18 0,-18 0 15,0 0-15,0-1 0,0 1 0,-18-18 16,0 18-16,1-18 0,-19 18 0,19-1 16,-19 1-16,1 0 0,0 0 15,-18 17-15,18-35 0,-18 35 0,0 1 16,18 17-16,-18-18 0,17 18 16,-17 0-16,-17 0 0,52 18 0,-52 17 15,17-17-15,0 35 0,18-18 16,-18 0-16,17 0 0,-17 18 0,18 0 15,0 0-15,17 0 0,-17 0 0,17 0 16,1 0-16,17 0 0,0 0 0,0-18 16,17 18-16,1 0 0,17-18 15,18 18-15,-18 0 0,18-18 16,0 0-16,18-17 0,-18 17 0,17-17 16,1 0-16,-1-18 0,1 0 15,0 0-15,-19-18 0,37 0 0,-36 1 16,17-1-16,-17-17 0,0-1 15,-18 1-15,18-18 0,-18 18 0,-17 0 16,0-1-16,-1-17 0,1 18 16,-18-18-16,0 0 0,0 0 0,-18 1 15,1-1-15,-1 0 0,0 0 0,-17-18 16,-18 18-16,36 0 0,-36 1 0,17-1 16,-34 17-16,17-17 0,18 18 0,-18 0 15,0 17-15,0-17 0,0 35 16,0-18-16,0 18 0,-17 0 15,17 0-15,-18 18 0,1-18 0,17 18 16,-18 17-16,18 0 0,0 0 0,18 1 16,-18-1-16,18 18 0,-18 0 0,18-18 15,35 36-15,-36-18 0,36-1 16,0 19-16,36-18 0,-36 17 0,35-17 16,-17 0-16,17 0 0,18-18 0,0 18 15,0-17-15,-1-1 0,1-17 16,36 17-16,-36-17 0,35-1 15,-18-17-15,1 18 0,-1-18 0,1-18 16,-1 18-16,1-17 0,0-1 0,-1 0 16,-17-17-16,18 17 0,-18-17 0,-1 17 15,-16-17-15,17 0 0,-36 0 0,1-1 16,17 1-16,-35-18 0,0 18 16,0-18-16,0 18 0,-17-18 0,-1 0 15,0 0-15,1 0 0,-19 0 0,1 0 16,0 0-16,0 0 0,-18 18 0,17 0 0,-17-18 15,18 35-15,-35-17 0,34 17 16,-34 1-16,34-1 0,-16 18 0,16 0 16,-17 0-16,0 35 0,18-17 0,-18 17 15,18 0-15,-18 1 0,18 17 0,0-18 16,-1 18-16,19 0 0,-19 17 0,36-17 16,-17 0-16,-1 0 0,18 18 0,18-18 15,-18-1-15,17 1 0,1-17 0,0 17 16,17-18-16,18 0 0,-36 0 15,-5379 1-15,10830-19 0,-5415 1 0,0 0 16,18-18-16,-18 0 0,17 0 0,1 0 16,-18-18-16,17 18 0,-17-18 0,18-17 15,-18 17-15,-1-17 0,-34 17 0,35-17 16,-35 0-16,17 0 0,-17-1 0,-1 1 16,1 0-16,-18 0 0,0-1 0,-53-34 15,18 34-15,17-16 0,-35 16 16,18 19-16,-18-36 0,0 35 0,0-17 15,18 17-15,-36 1 0,36 17 0,-36-18 16,36 18-16,-35 0 0,34 18 0,-17-1 16,0 1-16,-17 17 0,52-17 0,-52 35 15,34-36-15,-16 19 0,34 16 0,-17-16 16,17-19-16,0 19 0,1-1 0,-1 0 16,18 0-16,18 1 0,-18-19 0,17 19 15,-17-19-15,36 1 0,-1 17 16,0-35-16,18 35 0,0-17 0,0-18 15,17 18-15,-17-18 0,0 0 0,18-18 16,-18 18-16,0-18 0,17 1 0,-17-1 16,0 1-16,-18-1 0,18 0 0,-53 1 15,53-19-15,-35 19 0,-1-19 0,-17 19 16,0-1-16,0-17 0,0 17 0,-17 1 16,-18-19-16,-1 19 0,1-19 0,0 19 15,-18-18-15,17 17 0,-34-17 0,35-1 16,-18 19-16,17-1 0,-34 0 0,35 18 15,-18-17-15,17 17 0,1 0 16,-18 0-16,36 0 0,-36 17 0,35 1 16,-17 0-16,0 17 0,35-17 0,-36 17 15,19-17-15,17 17 0,0 0 0,-36 0 0,36-17 16,0 0-16,36 17 0,-36 0 16,35-17-16,-17-1 0,17 1 0,0 0 15,-17-18-15,17 17 0,18-17 16,-18 0-16,18 0 0,-18 0 0,18-17 0,-35 17 15,17-18-15,0 0 0,1 1 0,-19-1 16,1-17-16,0 17 0,-1 1 0,1-19 16,-18 19-16,-18-19 0,18 19 0,-35-36 15,17 35-15,-17-17 0,0 17 0,0-35 16,-1 36-16,-17-18 0,18 17 16,-18 0-16,18 1 0,0 17 0,-18-18 15,35 18-15,-17 0 0,0 18 0,-18-1 16,35 19-16,0-19 0,1 18 0,-1-17 15,0 17-15,18 1 0,0-19 0,0 19 16,0-19-16,36 18 0,-19-17 0,1 0 16,0-1-16,35-17 0,-18 18 15,0-18-15,18 0 0,-35 0 0,17 0 0,0-18 16,0 1-16,-17 17 0,0-18 16,-1 0-16,-17 1 0,18-1 0,-18 1 0,0-1 15,0 0-15,-18 1 0,-17-1 16,35 0-16,-35 18 0,17-17 15,1 17-15,-1 0 0,0 0 16,1 0-16,-1 0 0,0 0 0,1 0 16,-1 0-16,0 17 0,1-17 15,17 18-15,-18-18 0,1 18 16,-1-18-16,18 17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27 24575,'0'-3'0,"-3"-4"0,-3-1 0,-1 3 0,-1 2 0,0 2 0,-1 4 0,1 3 0,2 1 0,0 2 0,2 0 0,1 0 0,1 1 0,-1-1 0,-1 0 0</inkml:trace>
  <inkml:trace contextRef="#ctx0" brushRef="#br0" timeOffset="1">50 1 24575,'2'0'0,"6"1"0,2 3 0,0 1 0,0 2 0,-2 1 0,0 1 0,0 0 0,1-2 0,-1 1 0,-1-1 0,1 0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1:59:31.8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14093 3898 0,'18'-53'15,"-36"53"17,1 0-32,-1 18 0,18 0 15,-18-1-15,1 1 0,-1-1 16,0 1-16,1 0 0,17-1 0,-35 1 15,35 0-15,0-1 0,-18 1 0,0 0 16,1-1-16,17 1 16,0 0-16</inkml:trace>
  <inkml:trace contextRef="#ctx0" brushRef="#br0" timeOffset="216.45">13970 4022 0,'35'-18'0,"-17"18"15,70 0-15,-88 18 16,35-18-16,-35 17 0,18 1 16,-1-18-16,1 18 0,-18-1 15,18-17-15,-1 18 0,-17 0 16,18-18-16,0 0 0,-18 17 0,17 1 15</inkml:trace>
  <inkml:trace contextRef="#ctx0" brushRef="#br0" timeOffset="492.36">13846 4269 0,'-17'35'16,"34"-17"-16,19-18 0,17 0 16,-18 0-16,0 0 0,-17-18 0,17 18 15,0-18-15,1 18 0,-19 0 16,18-17-16,-17 17 0,17 0 0,1 0 15,-19 0-15,1 0 16</inkml:trace>
  <inkml:trace contextRef="#ctx0" brushRef="#br0" timeOffset="691.06">14199 4251 0,'-35'35'15,"35"1"-15,0-19 0,-18 18 16,18-17-16,0 0 0,0-1 0,0 1 16,18 0-16,-1-1 0,-17 1 15</inkml:trace>
  <inkml:trace contextRef="#ctx0" brushRef="#br0" timeOffset="1039.94">13970 4463 0,'-35'35'0,"35"-17"0,-18 17 16,18 0-16,0 0 16,0-17-16,0 0 15,18-18-15,-1 0 16,1 0-16,-1 0 16,1 0-16,0 0 0,17 0 15,0 0-15,-17 0 16,17 0-16,0 0 15,-17 0-15,0 0 0,-1 0 0,1 0 16,0 0-16,-1 0 0,1 0 0,0 0 16,-1 0-16,1 0 15,-1 0-15,1 0 16,0 0-16,-18 17 0</inkml:trace>
  <inkml:trace contextRef="#ctx0" brushRef="#br0" timeOffset="1274.11">14675 4022 0,'53'17'15,"-53"1"-15,0 0 16,0-1-16,0 1 16,0 0-16,0-1 15</inkml:trace>
  <inkml:trace contextRef="#ctx0" brushRef="#br0" timeOffset="1718.17">14640 4163 0,'35'-18'32,"1"1"-17,-19 17-15,19-18 0,-19 18 16,1-18-16,-1 18 15,-17-17 1,-17 34 0,-1 1-16,1-18 15,17 18-15,-18-1 0,0 1 0,18-1 16,0 1-16,0 0 0,0-1 16,0 1-16,0 0 0,0-1 0,0 1 15,0 0-15,18-1 16,0-17-16,-1 0 0,1 0 15,-1 0-15,1 0 16,0-17-16,-18-1 0,0 0 0,17 18 16,1-17-16,-18-1 0,0 0 0,0 1 15,0-1-15,0 0 0,-18 18 16,1-17-16,-19-1 16,19 1-16,-18 17 0,17 0 15,0 0-15,18 17 16,-17 1-16,-1-18 0,18 17 15</inkml:trace>
  <inkml:trace contextRef="#ctx0" brushRef="#br0" timeOffset="2042.03">14764 4269 0,'0'0'0,"35"35"0,-35-17 0,17 17 16,-17-18-16,0 36 15,0-35-15,0 0 16,0-1-16,-17-17 0,17 18 0,-35 0 16,17-1-16,0-17 15,1 0-15,-1 0 32,36 0-17,-1-17 1,19 17-16,-36-18 0,35 18 15,-18 0-15,-17-18 0,36 18 0,-19 0 16,1 0-16,0 0 0,-1-17 0,1 17 16,0 0-16,-1 0 0,1 0 15,-1 0-15,1 0 16</inkml:trace>
  <inkml:trace contextRef="#ctx0" brushRef="#br0" timeOffset="2280.92">15081 4075 0,'0'0'0,"-18"53"31,18-36-31,0 18 0,0-17 0,0 17 15,0-17-15,0 17 0,0-17 0,18 17 16,-18-17-16,0-1 0,0 19 0,0-19 16,0 1-16,0 0 0,0 17 0,0-17 15,0-1-15,0 1 0,0 17 16</inkml:trace>
  <inkml:trace contextRef="#ctx0" brushRef="#br0" timeOffset="3138.45">15328 4780 0,'-18'18'0,"36"-36"0,-53 71 0,-18-18 15,18-17-15,-1 0 0,-17-1 16,18 1-16,-71 17 0,71-17 0,-18-1 16,18-17-16,-36 18 0,18 0 15,0-18-15,0 17 0,-17-17 16,17 0-16,0 0 0,-18 0 0,36 0 16,-18-17-16,0 17 0,18 0 0,-35-18 15,-36-52 1,53 34-16,18 1 0,-18 0 0,17-1 0,19 1 15,-19 0-15,1-18 0,17 18 16,-17-1-16,35 1 0,-35 0 0,35 0 16,-18-1-16,18 19 0,-35-36 0,35 35 15,0-17-15,0 17 0,-18-17 0,18 17 16,-17-17-16,17 17 0,17-17 16,-17 17-16,0-17 0,18 0 0,-18 17 15,0 1-15,18-19 0,-1 19 0,1-1 16,-18-17-16,18 17 0,-1 0 0,18 1 15,-17-1-15,0 1 0,-1-1 0,19 0 16,-19 1-16,19 17 0,-1-18 0,-17 0 16,17 18-16,0-17 0,-17-1 15,17 18-15,18-18 0,-18 18 0,0 0 16,-17-17-16,17 17 0,18-18 0,-17 18 16,-1 0-16,18-17 0,-36 17 15,36 0-15,-17 0 0,-1 0 0,18 0 16,-18 0-16,0 0 0,1 0 15,-19 17-15,19-17 0,16 18 0,-16-18 16,-1 17-16,-17 1 0,17-18 16,18 18-16,-18-1 0,0-17 0,-17 18 15,17 0-15,1-18 0,-19 17 0,19 1 16,-19 0-16,18-1 0,-35 1 0,36-1 16,-19-17-16,1 18 0,0 17 0,-1-17 15,1 0-15,0-1 0,-1 1 16,1 0-16,-1-1 0,1 1 0,-18 0 15,18-1-15,-1 1 0,-17-1 0,18 1 16,-18 0-16,0-1 0,18 1 0,-1 17 16,-17-17-16,0 0 0,0 17 0,18-18 15,-18 1-15,18 17 0,-18-17 16,0 0-16,0-1 0,0 19 0,0-19 16,0 1-16,0 17 0,0-17 0,-18 17 15,0-17-15,18-1 0,0 19 0,-17-19 16,-1 36-16,0-35 15,1-1-15,-1 19 0,18-19 0,-35 1 16,35 0-16,-18-1 0,-17 1 16,35 0-16,-18-1 0,1-17 0,17 18 15</inkml:trace>
  <inkml:trace contextRef="#ctx0" brushRef="#br0" timeOffset="7030.03">11712 2205 0,'18'-35'31,"-1"35"79,1 0-95,0 0 1,-1 17 0,-17 1-16,18-18 0,-18 17 15,17 1-15,1 0 0,-18-1 16,18 1-16,-1 0 0,-17-1 15,18 1-15,-18 0 0,18-1 16,-1 1-16,-17 17 0,18-17 0,0-1 16,-1 1-16,-17 0 0,0-1 0,18 1 15,0 0-15,-18-1 0,17-17 16,-17 18-16,18-18 0,-18 18 16,17-18 15,-17-53-16,18 35-15,0-17 16,-18 17-16,17-17 0,-17 0 0,18-1 16,-18 19-16,18-19 0,-18 19 15,0-36-15,0 35 0,35-17 0,-35 17 16,0-17-16,0 0 0,18 17 0,-1 0 16,-17 1-16,18-19 0,-18 1 15,0 18 1,0-1-16,0 0 0,0 1 62</inkml:trace>
  <inkml:trace contextRef="#ctx0" brushRef="#br0" timeOffset="8069.38">15645 1552 0,'0'-17'16,"-17"-19"-1,17 54 1,17-18 0,-17 18-16,18-1 0,-18 1 15,18 0-15,-1 17 0,-17-18 0,18 1 16,0 0-16,-18 17 0,17-17 0,1-1 15,0 19-15,17-19 0,-35 1 16,0-1-16,18 1 0,-1 0 16,-17-1-16,18-17 0,-18 18 15,17-18-15,1 0 16,-18-18 0,0 1-16,18-19 15,-18 19-15,17-18 0,-17 17 16,18-17-16,-18 17 0,0-17 0,0 17 15,0-17-15,18 17 0,-18-17 0,17 17 16,-17 1-16,0-19 0,18 19 0,0-1 16,-18-17-16,17 17 0,-17 0 15,0 1-15,18-1 0,-1 1 0,-17-1 16,0 0-16,18 1 0,0 17 0,-18-18 16,0 0-16,0 1 15</inkml:trace>
  <inkml:trace contextRef="#ctx0" brushRef="#br0" timeOffset="10502.96">8008 3722 0,'0'53'32,"17"-53"-32,19 0 0,-1 0 15,18-18-15,0 18 0,0 0 0,0 0 16,0-18-16,0 18 0,-1 0 16,19-17-16,-18 17 0,-18 0 0,18-18 15,-18 18-15,-17 0 0,17 0 0,1-17 16,-19 17-16,18 0 0,-17 0 15,0 0-15,-1 0 16</inkml:trace>
  <inkml:trace contextRef="#ctx0" brushRef="#br0" timeOffset="10774.54">8025 3828 0,'0'35'16,"36"-35"-16,17 0 15,-18 0-15,18 0 0,-18-18 16,18 18-16,18-17 0,-18 17 0,-1 0 15,1-18-15,-17 18 0,17 0 0,-18 0 16,0-18-16,-17 18 0,17 0 0,-17 0 16,-1 0-16,1 0 0,0 0 15,-1 0-15</inkml:trace>
  <inkml:trace contextRef="#ctx0" brushRef="#br0" timeOffset="11489.09">7937 4322 0,'-53'-53'32,"53"88"-32,0-17 15,0 17-15,0 0 0,0 0 0,0 1 16,0-1-16,0 18 0,0-18 0,0 18 16,0-18-16,0 1 0,0-1 0,0-18 15,0 19-15,0-1 0,0-17 16,0-1-16,0 1 0,0 17 0,0-17 15,18-18 1,0-35 0</inkml:trace>
  <inkml:trace contextRef="#ctx0" brushRef="#br0" timeOffset="11758.29">7849 4463 0,'0'0'0,"0"-53"15,35 0 1,-17 53-16,17-18 0,-17 18 0,0 0 16,17 0-16,-18 0 0,19 0 0,-1 18 15,-17-18-15,17 17 0,-35 19 16,35-19-16,-17 1 0,-18 17 0,18 1 16,-18-19-16,17 18 0,-17 1 0,-17-1 15,17-17-15,-18 17 0,18-17 0,-18 34 16,18-34-16,-35 0 0,35-1 15,0 19-15,-18-19 0,1 1 0,17 0 16,-18-1-16,0 1 16,1-18-16</inkml:trace>
  <inkml:trace contextRef="#ctx0" brushRef="#br0" timeOffset="12136.29">8237 4639 0,'0'0'0,"53"0"0,-18 0 15,18 0 1,18 18-16,-54-18 0,1 0 0,0 0 16,17 0-16,-17-18 0,17 18 15,-35-18-15,35 18 0,-35-17 0,18 17 16,-18-18-16,0-17 15,0 17-15,0 1 0,-18-1 16,1 18-16,-1-18 0,-17 1 16,17 17-16,0 0 15,1 0-15,17 17 0,-18 1 0,0-18 16,18 18-16,0 17 0,0-18 16,0 19-16,0-19 0,0 1 0,0 17 15,0-17-15,0 0 0,0-1 0,0 1 16,0-1-16,36-17 0,-36 18 15,17 0-15,1-18 0,0 0 0,-18 17 0,35-17 16,-17 18-16,17-18 16,0 0-16,-35-18 0,35 1 31</inkml:trace>
  <inkml:trace contextRef="#ctx0" brushRef="#br0" timeOffset="12522.43">8854 4533 0,'18'88'32,"-18"-52"-32,0-1 0,0-17 0,0 17 15,0 0-15,0-17 0,18 17 0,-18-17 16,0-1-16,0 1 0,0 17 0,17-35 16,-17 18-16,0 0 0,0-1 15,0 1 1,0-36-1,-17-123 1,17 106 0,0-1-16,-18 1 0,18 0 0,0 0 15,0-1-15,0 19 0,0-1 0,18-17 16,-18 17-16,17 18 0,-17-17 0,18-1 16,0 18-1,-1 0-15,1 18 0,-18-1 16,18 1-16,-18-1 0,0 1 0,0 0 15,0 17-15,0-17 0,0-1 0,0 1 16,0 0-16,0-1 16,0 18-16,0-17 0,0 0 0,-18-18 15,18 17-15</inkml:trace>
  <inkml:trace contextRef="#ctx0" brushRef="#br0" timeOffset="12688.07">9031 4568 0,'0'0'0,"176"-70"31,-140 70-31,-19-18 0,18 18 16,-35-17-16,18 17 0,0 0 15,-1 0-15</inkml:trace>
  <inkml:trace contextRef="#ctx0" brushRef="#br0" timeOffset="12930.26">9243 4322 0,'-53'35'16,"53"-18"-1,0 19-15,17-1 0,-17-17 0,0 17 16,0-17-16,0-1 0,18 18 0,-18-17 16,18 17-16,-18-17 0,0 0 15,0-1-15,17 1 0,-17 0 0,0-1 16,0 1-16</inkml:trace>
  <inkml:trace contextRef="#ctx0" brushRef="#br0" timeOffset="13351.99">9331 4357 0,'17'-18'0,"54"71"16,-71-35-1,0 17-15,18 0 0,-18-17 0,0 17 16,0-17-16,0 35 0,0-36 0,17 1 15,-17 0-15,18-1 0,-18 1 0,0 0 16,0-1-16,0 1 16,18-18-1,-18-18-15,0 1 0,0-1 16,0 0-16,17-17 0,-17 17 0,18-17 16,-18 0-16,0 17 0,0-17 15,0 17-15,17 1 0,1-1 0,-18 0 16,0 1-16,18 17 0,-1-18 0,1 18 15,0 0 1,-1 0-16,-17 18 0,18-1 0,0-17 16,-18 18-16,17 0 0,-17 17 0,0-17 15,18-1-15,-1 1 0,-17-1 0,0 1 16,18 0-16,-18-1 0,18 1 0,-18 0 16,0-1-16,17 1 15,-17 0-15,0-1 16,0 1-1</inkml:trace>
  <inkml:trace contextRef="#ctx0" brushRef="#br0" timeOffset="14555.2">8925 4868 0,'0'-35'31,"18"35"-31,-1 0 16,1 0-16,0-18 16,-1 1-16,1 17 15,0-18 1,-1 18-16,-17-18 0,18 18 16,-18-17-16</inkml:trace>
  <inkml:trace contextRef="#ctx0" brushRef="#br0" timeOffset="14877.26">8960 4674 0,'-17'71'32,"17"-54"-32,0 1 15,0 0-15,0-1 0,0 1 0,0 17 16,0-17-16,17 17 0,-17-17 16,0 17-16,0-17 0,0-1 0,0 1 15,0 70 1,0-70-16,0 0 0,0-1 15,0 1-15,0-1 0,0 1 16</inkml:trace>
  <inkml:trace contextRef="#ctx0" brushRef="#br0" timeOffset="16110.62">14675 3669 0,'0'18'15,"-35"-1"1,0 18-16,0-35 0,-1 18 16,-17 0-16,18-18 0,-18 0 0,-53 17 15,53-17-15,0 0 0,-17 0 0,17-17 16,0 17-16,-17-18 0,17 0 0,17 18 16,-17-35-16,0 18 0,-17-19 15,35-17-15,-18 18 0,17-18 16,-16 0-16,34 0 0,-17 0 0,-1-17 15,19-1-15,-19 18 0,19-17 0,-1 17 16,18 0-16,-17-18 0,17 19 0,0-1 16,17 0-16,-17 17 0,0-17 0,35 18 15,-35-18-15,36 18 0,-19 0 0,19-1 16,-19 1-16,1 0 0,35 0 16,-53 17-16,53-17 0,-18 17 0,18-17 15,-35 17-15,34 0 0,-16 18 0,-1-17 16,18-1-16,-35 18 0,35-17 15,-18 17-15,18 0 0,-18 0 0,18 17 16,-18 1-16,0-18 0,54 35 16,-36 0-16,-18-17 0,18 17 15,70 159 1,-105-141-16,17 18 0,0-18 16,-17 17-16,0-17 0,-1 18 0,1-1 15,0-17-15,-1 18 0,-17-18 0,0 0 16,18 0-16,-18-1 0,18 1 0,-18-17 15,0 17-15,0-18 0,0-18 0,0 1 32,0 35-32</inkml:trace>
  <inkml:trace contextRef="#ctx0" brushRef="#br0" timeOffset="22617.1">10319 4374 0,'-36'-17'16,"-17"-1"-1,71 1 1,0 17-16,-1 0 0,19-18 16,-19 0-16,1 18 0,17-17 0,-17 17 15,17 0-15,0-18 0,-17 18 16,17 0-16,-35-18 0,35 18 0,-17 0 15,0 0-15,-1 0 0,-17 18 47,0 0-47,0-1 0,0 19 0,0-19 16,0 1-16,-17-1 0,17 19 0,-18-19 16,18 1-16,0 17 0,0-17 0,-18 0 15,18-1-15,0 1 0,0 17 16,-17-17-16,-1-1 0,18 1 15,0 0-15,0-1 16</inkml:trace>
  <inkml:trace contextRef="#ctx0" brushRef="#br0" timeOffset="22841.96">10742 4286 0,'35'0'15,"18"18"-15,-53 0 16,0-1-16,18 1 0,-18-1 0,0 19 16,17-1-16,-17 0 15,0-17-15,18 0 0,-18-1 0,0 1 0,0-1 16,0 1-16,18 0 0,-18-1 15,0 1-15</inkml:trace>
  <inkml:trace contextRef="#ctx0" brushRef="#br0" timeOffset="23077.61">10689 4745 0,'0'0'0,"18"53"31,123-89-15,-106 36 0,0-17-16,-17-1 0,35 1 15,-36-1-15,1 18 0,0 0 16,-1-18-16</inkml:trace>
  <inkml:trace contextRef="#ctx0" brushRef="#br0" timeOffset="23270.39">10865 4674 0,'0'0'16,"-17"36"-16,-1 16 15,-17-16-15,35-1 0,0 0 16,0-17-16,0 0 0,17-1 16,-17 1-16,18-18 0,-18 18 15</inkml:trace>
  <inkml:trace contextRef="#ctx0" brushRef="#br0" timeOffset="23549.24">10936 4798 0,'35'88'16,"-35"-53"-16,0-17 16,0 0-16,-17-1 0,17 1 15,0-1-15,-18 1 0,18 0 16,0-1-1,18-17 1,-1 0-16,18-17 16,-17 17-16,-18-18 15,35 0-15,1 1 0,-19-1 16,-17 1-16,36 17 0,-36-18 0,17 18 16,1-18-16,-1 18 0</inkml:trace>
  <inkml:trace contextRef="#ctx0" brushRef="#br0" timeOffset="23851.96">11236 4445 0,'-53'53'31,"53"-35"-31,0-1 0,17-17 16,1 18-16,0-18 16,-1 0-16,1 0 0,0 0 0,-1 0 15,1 0-15,-18-18 0,18 18 16,-1-17-16,-17-1 0,18 18 0,-18-18 16,0 1-16,-18-1 15,-17 18-15,35-18 16,-18 18-16,1 0 0,-1 0 15,0 0-15,1 0 0</inkml:trace>
  <inkml:trace contextRef="#ctx0" brushRef="#br0" timeOffset="24096.28">11518 4269 0,'0'0'16,"35"0"-16,71 194 15,-106-177 1,18 19-16,-18-1 0,0-18 16,35 19-16,-35-19 0,0 1 0,18 17 15,-18-17-15,0 0 0,17-1 16,1 18-16,-18-17 0,0 0 15,0 17-15</inkml:trace>
  <inkml:trace contextRef="#ctx0" brushRef="#br0" timeOffset="24606.37">14816 3281 0,'0'-18'31</inkml:trace>
  <inkml:trace contextRef="#ctx0" brushRef="#br0" timeOffset="24921.1">14640 3316 0,'-18'18'15,"18"88"1,18-106-16,17 17 0,1 1 16,17-1-16,-18 1 0,18 0 15,17 17-15,1-17 0,-1-1 0,19 1 16,-19 0-16,1-1 0,17 1 15,-18 0-15,1-1 0,0 1 0,-19-1 16,1 1-16,0 0 0,-17-18 0,17 17 16,-18-17-16,0 18 0,-17 0 15,17-1-15,0 1 16,-17-18-16,0 35 0,-1-35 16</inkml:trace>
  <inkml:trace contextRef="#ctx0" brushRef="#br0" timeOffset="25357.71">16386 3669 0,'-35'-18'15,"70"36"-15,-105-53 16,17-1-16,53 54 16,0 0-16,0-1 0,0 1 0,-18 17 15,18-17-15,0 17 0,0-17 0,0 17 16,0-17-16,0-1 0,0 1 0,0 0 15,0-1-15,18 1 0,-18-1 16,0 1 0,17-18-16,1 0 0,-18 18 15,-5415-18-15,10865 0 16,-5432 0-16,0 0 0,-1 0 0,1 0 0,0 0 16,-1 0-16,1 0 0,-1 0 15,1 0-15,0 0 0,-1 0 0,1 0 16,0 0-16,-1 0 0,1 0 15,0-18-15,-1 18 16,1 0-16</inkml:trace>
  <inkml:trace contextRef="#ctx0" brushRef="#br0" timeOffset="25540.09">16580 3792 0,'-17'-53'31,"34"53"-15,1 0-16,0 0 15,-1 0-15,1 0 0,0 0 0,-1 0 16,1 0-16,-1 0 16</inkml:trace>
  <inkml:trace contextRef="#ctx0" brushRef="#br0" timeOffset="25762">16757 3651 0,'0'36'0,"35"34"15,-35-35-15,0-17 0,0 0 0,0 17 16,0-17-16,0 17 0,0-18 0,0 1 15,0 0-15,0-1 0,0 1 16,0 0-16,0-1 0,0 1 0,0 0 16,0-1-16</inkml:trace>
  <inkml:trace contextRef="#ctx0" brushRef="#br0" timeOffset="26111.55">16968 3634 0,'18'53'32,"-18"-36"-32,0 1 0,0 17 0,0-17 15,0-1-15,18 1 0,-18 0 16,17-1-16,1 1 15,0-18-15,-18 18 0,17-18 16,1 0-16,0 0 0,-18 17 0,17-17 16,-5432 0-16,10865 0 0,-5432 0 15,0 0-15,-18-17 0,0-1 0,17 18 16,1-18-16,-18 1 16,0-1-16,0 0 0,0 1 15,0-1-15,0 0 0,0 1 16,0-1-16,0 1 15,0-1 1</inkml:trace>
  <inkml:trace contextRef="#ctx0" brushRef="#br0" timeOffset="26310.28">17092 3722 0,'-35'17'16,"35"54"-1,17-71-15,1 0 16,0 0-16,-1 0 0,1 0 0,17 0 16,-17 0-16,-1 0 15</inkml:trace>
  <inkml:trace contextRef="#ctx0" brushRef="#br0" timeOffset="26584.77">17409 3581 0,'53'17'16,"-53"36"0,0 0-16,0-18 0,0-17 0,0 35 15,0-35-15,0 17 0,0 0 16,18 0-16,-18-17 0,0 0 0,18 17 16,-18-17-16,0-1 0,0 1 0,0 17 15,17-17-15,-17 0 16,0-1-16,0 1 0,0-1 15</inkml:trace>
  <inkml:trace contextRef="#ctx0" brushRef="#br0" timeOffset="29810.04">9295 14552 0,'18'-18'0,"-18"1"16,0-18-16,18-1 15,-18 54 48,0 0-63,17 17 0,-17-18 15,0 36-15,0-35 0,18 17 16,-18 1-16,18-1 0,-18 0 0,0 0 0,35 1 16,-35-19-16,18 19 0,-18-19 0,0 18 15,0-17-15,0 0 0,0-1 0,0 1 16,0 0-16,0-1 0,0 1 16,0 0-16</inkml:trace>
  <inkml:trace contextRef="#ctx0" brushRef="#br0" timeOffset="30012.07">9348 14958 0,'0'0'16,"-53"35"0,53-17-16,18-1 0,0 1 0,-1 0 15,-17-1-15,18-17 0,0 18 0,17-18 16,-17 18-16,17-18 15,0-18-15,-17 18 0,-18-18 16,35 1-16,-35-1 0,35 0 16,-17 1-16,-18-1 0,18 0 0,-1 18 15,-17-17-15</inkml:trace>
  <inkml:trace contextRef="#ctx0" brushRef="#br0" timeOffset="30278.2">9490 15363 0,'0'0'0,"-18"36"0,18-19 0,-35 54 16,35-53-16,0 17 0,0 0 15,17 0-15,1 1 0,-18-1 0,0 18 16,35-18-16,-35 0 0,18 1 0,-18-19 15,35 36-15,-35-35 0,35 17 16,-35 0-16,18-17 0,-18 0 0,0-1 16,0 1-16,18-18 0,-18 18 15,17-18-15,-17 17 0</inkml:trace>
  <inkml:trace contextRef="#ctx0" brushRef="#br0" timeOffset="30479.8">9525 15998 0,'-35'71'15,"52"-53"-15,-17-1 16,18-17-16,-18 18 0,35 0 16,0-1-16,-17-17 15,17 0-15,-17-17 0,0-1 16,-18 0-16,17 1 0,-17-1 15,0-17-15,0 17 0,0 0 16</inkml:trace>
  <inkml:trace contextRef="#ctx0" brushRef="#br0" timeOffset="30761.23">9560 16281 0,'-35'123'32,"35"-88"-32,17-17 0,1 17 15,-18-17-15,0 0 0,35 35 0,-35-36 16,18 18-16,-18-17 0,0 17 0,18 1 15,-18-19-15,17 19 0,-17-19 0,18 19 16,-18-19-16,0 1 0,0-1 16,0 19-16,0-19 0</inkml:trace>
  <inkml:trace contextRef="#ctx0" brushRef="#br0" timeOffset="30981.86">9472 16792 0,'-18'18'15,"1"17"-15,17 18 16,0-35-16,0-1 0,35-17 0,-35 18 16,35 0-16,-17-1 0,17 1 15,0-18-15,-17 0 0,17-18 16,-35 1-16,18-1 15,0 0-15,-18 1 0,17-1 0,-17-17 16,0 17-16</inkml:trace>
  <inkml:trace contextRef="#ctx0" brushRef="#br0" timeOffset="31280.45">9613 17180 0,'-18'36'16,"1"34"-1,34 1-15,-17-54 0,18 1 0,0 35 16,-18-36-16,35 36 0,-17-17 15,-1-1-15,-17 0 0,18 1 0,-18-19 16,17 18-16,-17 1 0,18-1 16,-18-17-16,18-1 0,-18 1 0,0 0 15,0-1-15,0 1 0</inkml:trace>
  <inkml:trace contextRef="#ctx0" brushRef="#br0" timeOffset="31520.34">9631 17745 0,'-18'35'15,"18"36"1,0-54-16,0 1 0,18 17 0,-1-17 16,-17-1-16,36 1 0,-19-18 0,-17 18 15,18-1-15,-1-17 0,-17 18 16,18-18-16,0 0 0,-1 0 15,1 0 1,-18-18-16,18 1 0,-18-1 16,17 0-16,-17-17 0,18 17 0,-18 1 15,18-1-15,-1-35 16</inkml:trace>
  <inkml:trace contextRef="#ctx0" brushRef="#br0" timeOffset="31884.06">10001 18256 0,'-35'53'15,"52"-35"1,1-1-1,-18 36-15,0 0 0,18-17 0,-1-1 16,-17-18-16,0 1 0,0 0 0,0-1 16,0 1-16,0 0 0</inkml:trace>
  <inkml:trace contextRef="#ctx0" brushRef="#br0" timeOffset="32103.92">9913 18574 0,'35'0'31,"-17"0"-15,-1 0 0,1 0-16,0 0 15,-1 0-15,1 0 0,0 0 16,-1 0-1,1 0 1,-1 0-16</inkml:trace>
  <inkml:trace contextRef="#ctx0" brushRef="#br0" timeOffset="36418.19">8466 14235 0,'53'88'31,"-53"-71"-15,18 19-16,0-1 0,-18 18 0,17 0 15,1-18-15,-18 18 0,18 0 16,-1 0-16,1 0 0,-18 0 0,35 17 16,-35-17-16,18 0 0,-1 18 0,1-1 15,-18-17-15,35 18 0,-35-18 0,36 17 16,-19 1-16,18 70 15,-35-71-15,36 19 0,-19-1 16,1-18-16,0 18 0,17-17 0,-17 17 16,-18-17-16,35-1 0,-17 1 0,17-1 15,-35 1-15,35 0 0,0-19 16,1 90-16,-19-72 0,19 1 16,-19-18-16,18 35 0,1-18 0,-19 1 15,19-1-15,-19 1 0,19 17 16,-19-17-16,1-1 0,17 1 0,-17-18 15,17 17-15,-35-17 0,35 18 0,-17-18 16,-18 0-16,35 0 0,-35 0 16,36-1-16,-19 1 0,-17-17 0,35 17 15,-35-18-15,36 18 0,-19-18 0,-17 0 16,36 18-16,-36-35 0,35 35 0,-35-36 16,18 19-16,-1-19 0,1 19 0,-1-1 15,1-18-15,0 19 0,-18-19 16,0 1-16,17 0 0,-17-1 15,18-17-15,-18 18 0,0 0 16,18-18 47,-1 0-63,1 0 0,17 0 15,-17 0-15,17 0 16,0 0-16,-17 0 15,17 0-15,-17 0 0,0 0 0,17 0 0,-17 0 16,17 0-16,0 0 0,-17-18 16,17 18-16,-17-18 0,17 18 0,-17 0 15,-1-17-15,18 17 0,-17-18 0,17 0 16,-17 1-16,0 17 16,-18-18-16,17 18 0,-17-18 0,0 1 15,18-1-15,-18 1 16,0-1-16,0 0 0,0 1 15,0-1-15,0 0 0,0 1 16,0-1-16,0 0 0,0 1 0,0-18 16,0 17-16,0 0 0,-18-17 15,18 17-15,0 1 0,-35-19 0,17 1 16,18 0-16,-35-18 0,35 18 0,-18-18 16,-17 0-16,35 0 0,-35-18 0,17 1 15,-17-18-15,35 17 0,-35-17 16,17 0-16,0-1 0,1 1 15,17 18-15,-35-1 0,35 1 0,-18-1 16,-17 1-16,35-1 0,-18 0 0,0 19 16,1-19-16,-1 18 0,0-18 0,18 1 15,-35-1-15,35 1 0,-18-1 16,18-17-16,-35 0 0,35 0 16,-17 17-16,-1-17 0,18 17 15,-18 1-15,18-1 0,-17 1 0,-1 17 16,18-18-16,-18 36 0,1-36 0,17 36 15,-18-18-15,18-17 0,-35 34 0,35-34 16,0 17-16,-18 0 0,1 0 16,17 0-16,0 0 0,-18 0 0,18 0 15,-18 0-15,1 18 0,17 0 0,0 0 16,-18-1-16,18 1 0,-18 0 16,18 17-16,0-17 0,-17 0 0,17 17 15,0 0-15,-18 1 0,18-1 0,-18 18 16,18-18-16,0 1 0,0-1 15,0 1-15,-17 17 16,17-18-16</inkml:trace>
  <inkml:trace contextRef="#ctx0" brushRef="#br0" timeOffset="37226.96">9260 14323 0,'35'106'15,"1"-1"1,-19-52-16,-17 0 0,18 0 0,0 0 16,-18 0-16,17 0 0,1 0 15,0-18-15,-18 0 0,35 1 0,-35 17 16,0-36-16,35 1 0,-35 0 0,18-1 15,-18 1-15,0-1 0</inkml:trace>
  <inkml:trace contextRef="#ctx0" brushRef="#br0" timeOffset="37423.35">9384 15099 0,'0'159'31,"0"-142"-31,0 1 16,35 0-16,-17-1 0,17-17 16,0 0-16,-35-17 15,18-1-15,-18 0 0,35-17 16,-35 17-16,0-35 0,0 36 0,0-1 16,0-17-16,18 17 0</inkml:trace>
  <inkml:trace contextRef="#ctx0" brushRef="#br0" timeOffset="37871.91">9384 15399 0,'0'0'15,"0"53"-15,0 53 0,17-54 0,19 54 16,-36-35-16,35-18 0,-35 17 15,35-17-15,-17 0 0,-18 0 0,35-18 16,-35 1-16,35-1 0,-35 0 16,18-17-16,-18-1 0,35 1 0,-35 0 15,0-1-15,0 1 0,18-18 0,-18 18 16,0-36 0,-18 18-16,18-35 15,0 17-15,-35 0 0,35 1 16,-18-1-16,1 0 0,-1 18 0,18-17 15,-18-1-15,1 18 0,17-17 0,-18 17 16,18 17 0,0 1-16,0-1 0,0 1 15,0 17-15,18-17 0,-18 0 0,0-1 16,17 1-16,1 0 0,-18-1 0,0 1 16,18-18-1,-1 0 1,1-18-16,-18-17 0,0 17 15,0-17-15,0 17 0,18-17 0,-18 17 16,0-17-16,0 18 0,0-1 0,0 0 16</inkml:trace>
  <inkml:trace contextRef="#ctx0" brushRef="#br0" timeOffset="38175.12">9401 16351 0,'0'0'16,"0"18"-16,53 194 15,-35-177 1,0-18-16,17 36 0,-18-35 16,1 0-16,0-1 0,-1 1 0,1 0 15,0-1-15,-1-17 16,-17 18-16,0 0 15,18-18 1,0 0-16,-18-18 0,0 0 16,0 1-16,0-1 15,0 0-15,0 1 0,0-1 0,0 0 16,0 1-16,0-1 0,0 0 16,0 1-16</inkml:trace>
  <inkml:trace contextRef="#ctx0" brushRef="#br0" timeOffset="38426.87">9384 16651 0,'0'0'0,"70"247"31,-52-212-31,17 1 0,-17-1 16,17 0-16,-35-17 0,35-1 0,-17 19 15,0-36-15,-1 17 0,-17 1 0,36 0 16,-19-18-16,1-36 16,-18 19-16,17-19 0,-17 19 15,0-18-15,0-1 0,0 1 16,0 0-16,0 17 0,0 0 0,0-17 16,0 18-16,0-1 0,0 0 0</inkml:trace>
  <inkml:trace contextRef="#ctx0" brushRef="#br0" timeOffset="38682.97">9666 17163 0,'0'0'0,"0"17"0,0 1 0,18 17 0,-18 0 15,35 54-15,-18-54 0,19 18 16,-1 0-16,-17 0 0,17 0 16,-17 0-16,17-18 0,0 18 0,-17-18 15,-18 0-15,0-17 0,17 17 0,1-17 16,-18-1-16,0 1 0,18-18 16,-18 18-16</inkml:trace>
  <inkml:trace contextRef="#ctx0" brushRef="#br0" timeOffset="38953.36">9825 17868 0,'0'0'0,"17"35"0,1-17 15,-18 0-15,18 17 0,-18-17 0,70 52 16,-70-52-16,18-18 15,-18 18-15,17-1 0,1-17 0,-18-17 47,0-1-47,0 0 0,0 1 0,0-1 16,0 0-16,0 1 0,0-1 0,0-17 16,0 17-16,0 0 0,0 1 0,0-18 15,0 17-15,0 0 0,0 1 0,0-1 16</inkml:trace>
  <inkml:trace contextRef="#ctx0" brushRef="#br0" timeOffset="39318.47">10054 18133 0,'35'35'16,"0"0"-1,1 36-15,-19-53 0,1-1 0,17 18 16,-35 1-16,36-1 0,-36-17 0,17 17 16,19 0-16,-1 0 0,-35-17 15,0 0-15,17-18 0,-17 35 0,18-35 16,-18 18-16,0-1 16</inkml:trace>
  <inkml:trace contextRef="#ctx0" brushRef="#br0" timeOffset="39622.65">10142 18486 0,'35'17'15,"71"1"-15,-88-18 16,0 35-16,17 0 0,-18-17 16,19 17-16,-36-17 0,17 0 0,1-1 15,-18 1-15,0-1 0,18-17 0,-1 0 16,-17-17 15,0-1 0,0 1-31,0-19 0,18 1 0,-18-18 16,0 18-16,0 17 0,0 1 0,0-19 16,35 19-16</inkml:trace>
  <inkml:trace contextRef="#ctx0" brushRef="#br0" timeOffset="42246.28">9701 16704 0,'53'-18'16,"18"18"-1,17 0-15,-35 18 16,-18 0-16,18-1 0,-18-17 16,53 36-16,-35-36 0,-17 17 0,17-17 15,17 0-15,-17 0 0,-18 0 0,18 18 16,-18-18-16,18 18 0,-17-18 0,-19 0 16,19 0-16,-1 0 0,-17 17 0,-1-17 15,1 0-15,-18 18 16,17-18-16,1 17 0,-88 1 62,52-18-62,-17 0 16,-1 0-16,-17 0 0,18-18 16,17 18-16,-17-17 15,-35-1-15,87 18 16,1 0-16,17 0 15,0 18-15,-17-18 0,17 17 0,1-17 16,-19 18-16,19 0 0,-1-18 0,0 0 16,-17 17-16,17-17 0,-17 0 15,17 18-15,-17-18 0,-1 0 16,1 18-16,-36-18 31,1 0-31,-1 0 16,-17 0-16,17 0 0,-17 0 15,17 0-15,1 0 0,-1 0 0,0 0 16,1 0-16,-1 0 0</inkml:trace>
  <inkml:trace contextRef="#ctx0" brushRef="#br0" timeOffset="42600.16">11200 17410 0,'36'0'16,"140"52"-1,-158-52-15,17 0 16,-17 18-16,-1-18 0,19 0 16,-19 0-16,19 0 0,-1 18 0,-18-18 15,19 0-15,-19 0 16,1 0-16,0 0 0,-18 17 16,17-17-16,1 0 0,0 0 15</inkml:trace>
  <inkml:trace contextRef="#ctx0" brushRef="#br0" timeOffset="42917.21">11677 17692 0,'0'0'0,"17"17"0,19 1 15,-1-18-15,53 35 0,-53-35 16,-17 0-16,17 0 16,-35-17-16,18 17 15,0 0-15,-18-18 0,0 0 16,0 1-16,-18-1 15,0 1-15,1 17 0,-1-18 16,0 0-16,-17 1 16,17-1-16,1 0 0,-1 18 0,-17-17 15,17-1-15,1 18 0,-1-18 16</inkml:trace>
  <inkml:trace contextRef="#ctx0" brushRef="#br0" timeOffset="43253.06">12082 18098 0,'0'17'15,"18"18"-15,0-17 16,52 35-16,-52-53 16,0 0-16,-1 0 0,1 0 15,17 18-15,0-1 0,-17-17 16,-18 18-16,18-18 0,-1 0 15,-17 18-15,18-18 0,0 0 16,-18 17-16</inkml:trace>
  <inkml:trace contextRef="#ctx0" brushRef="#br0" timeOffset="43556.01">12259 18309 0,'53'53'32,"-36"-53"-32,1 0 0,0 0 15,-1 0-15,1 0 16,0 0-16,-1 0 15,-17-18 17,-17 18-32,-1-17 15,0 17-15,18-18 0,-17 1 16,-1 17-16,18-18 16,0 0-16</inkml:trace>
  <inkml:trace contextRef="#ctx0" brushRef="#br0" timeOffset="43718.77">12700 18221 0,'35'0'0</inkml:trace>
  <inkml:trace contextRef="#ctx0" brushRef="#br0" timeOffset="49980.48">17815 14587 0,'0'-17'16,"-18"-19"-1,1 36 16,-1 0 1,0 0-1,1 0-31,-1 0 16,18 18-1,-17 0 1,17-1-1,-18-17-15,18 18 0,0 0 0,0-1 16,0 1 0,0 0-16,0-1 15,0 1-15,18-18 0,-18 17 16,17-17-16,-17 18 16,18-18-16,-18 18 0,17-18 15,1 0-15,-18 17 0,18-17 16,-1 0-16,1 0 0,0 0 15,-1 0 1,1 0-16,0 0 16,-1 0-16,-17-17 15,18 17-15,0-18 0,-18 0 16,0 1 0,0-1-16,0 1 15,0-1-15,0 0 16,-18 18-16,0-17 0,18-1 15,0 0-15,-17 18 0,17-17 16,-18 17 0,0 0-16,18-18 0,-17 18 15,-1 0-15,0 0 32,1 0-32,-1 18 0,18-1 15,-18 1-15,18 0 16,-17-1-16,17 1 15,0 0-15,0-1 0,0 1 16,0-1-16,17 1 16,1-18-16,-18 18 0,18-18 15,-1 0-15,1 17 16,0-17-16,-1 0 16,1 0-16,-18-17 15,18 17-15,-18-18 16,0 0-16,0 1 15,0-1-15,0 1 0,-18-1 16,0 0-16,18 1 16,-17 17-1,-1 0-15,18 17 32,0 1-32,0 0 15,0-1-15,0 1 16,0-1-1,18-17 1,-18 18-16,17-18 0,19-35 31,-36 17-15,0-17 0,-36 17-1,1 1 1,17 34 15,18 1-15,0 35-1,18-36 17,17-52-1,-35 0-16,0 17 1,-35 1 0,-18 17-1,18 0 17,35 17-32,-18 19 15,53-36 48,-35-18-32</inkml:trace>
  <inkml:trace contextRef="#ctx0" brushRef="#br0" timeOffset="52188.18">17498 14376 0,'-36'-18'31,"1"18"-16,0 0 17,-36 18-32,71-1 15,0 1 1,0 0-16,-17-1 16,17 1-16,-18 0 0,18-1 15,0 1-15,0-1 0,0 1 16,0 0-16,0-1 15,0 1-15,0 0 0,0-1 16,0 1 0,0 0-16,0-1 15,0 1-15,0-1 0,0 1 16,0 0-16,18-1 16,-18 1-16,17-18 0,-17 18 15,0-1-15,0 1 0,18 0 16,-1-18-16,-17 17 0,18-17 15,-18 18-15,0-1 0,18-17 16,-1 18-16,-17 0 16,18-18-16,0 17 0,-1-17 0,-17 18 15,18-18-15,-5433 18 0,10848-1 0,-5398-17 16,-35 18-16,17-18 0,1 18 16,0-18-16,-18 17 0,17-17 0,1 0 15,0 0-15,-18 18 0,35-18 0,-35 18 16,35-18-16,-17 0 15,-18 17-15,35-17 0,-17 0 16,-1 0-16,1 0 0,0 0 16,-1 0-16,1 0 0,0 0 15,-1 0-15,-17 18 0,36-18 0,-19 0 16,1 0-16,-1 0 0,19 0 16,-19 0-16,1 0 15,0 0-15,-1 0 16,1 0-16,17 0 0,-35-18 15,18 18-15,17 0 0,-17-17 16,-1 17-16,1-18 0,0 18 16,-1-18-16,1 18 15,0 0-15,-1-17 0,1-1 16,0 18-16,-18-18 0,17 1 16,1 17-16,-1-18 0,-17 0 15,18 18-15,0-17 0,-18-1 16,17 18-16,1-18 0,0 1 15,-18-1-15,17 1 16,1 17-16,-18-18 0,0 0 0,18 1 16,-18-1-16,17 0 0,-17 1 0,0-1 15,18 0-15,-18 1 0,0-1 0,0 1 16,0-1-16,0 0 0,0 1 16,0-1-16,0 0 0,0 1 0,0-1 15,0 0-15,0 1 16,0-1-16,0 1 0,0-1 0,-18 0 15,18-17-15,-17 35 0,-1-18 16,18 1-16,0-1 0,-18 0 0,1 18 16,17-17-16,0-1 0,-18 18 0,18-17 15,-35-1-15,17 0 0,0 1 16,18-1-16,-17 18 0,-18-18 16,17 1-16,0 17 15,18-18-15,-17 18 0,-1 0 0,0-18 16,-17 1-16,-18-1 15,18 0 1,-18 1 0,18 17-16,17 0 15,-53 0-15,54 0 16,-54 0-16,18 17 16,0 1-16,-17-18 15</inkml:trace>
  <inkml:trace contextRef="#ctx0" brushRef="#br0" timeOffset="53719.39">17004 13758 0,'0'0'0,"-36"18"16,1 0-1,0 17-15,-18 0 16,53-17-16,-18 17 0,-17 0 16,17-17-16,-52 53 15,70-54-15,0 1 0,-18-1 16,1-17-16,17 18 0,0 0 0,0-1 15,-18 1-15,18 0 0,0-1 0,-18 1 16,18 0-16,-17-1 0,17 1 0,0 0 16,0-1-16,0 1 0,0-1 15,0 1-15,0 0 0,0-1 16,0 1-16,0 17 0,0-17 16,-18 0-16,18 17 0,0-18 0,0 1 15,0 0-15,0-1 0,0 19 0,0-19 16,0 1-16,0 0 0,0-1 0,0 18 15,0-17-15,0 0 0,0-1 16,18 1-16,-18 0 0,0-1 0,0 19 16,17-19-16,1 1 0,-18-1 0,18 1 15,-18 0-15,0-1 0,17 19 0,1-19 16,-18 1-16,0 0 0,17-1 16,1 1-16,-18 17 0,18-17 0,-18-1 15,0 1-15,17 0 0,1-1 16,-18 1-16,0 0 0,18-1 0,-1 1 15,-17 0-15,18-1 0,-18 1 0,35-1 16,-35 1-16,18-18 0,-1 18 16,1-1-16,0 1 0,-1 0 0,1-1 15,0 1-15,-1 0 0,19-1 0,-36 1 16,35 0-16,-17-1 0,17 1 0,-35-1 16,35-17-16,-17 18 0,17 0 0,0-1 15,-17-17-15,17 18 0,0 0 16,-17-1-16,17-17 0,1 18 0,-1 0 15,-17-18-15,34 17 0,-34 1 0,17-18 16,1 17-16,-1-17 0,-17 18 0,17-18 16,0 0-16,-17 18 0,17-18 15,0 0-15,1 0 0,-19 0 0,19 17 16,-1-17-16,-18 0 0,19 0 0,-1 0 16,-17 0-16,17 0 0,0 0 0,-17 0 15,17-17-15,0 17 0,-17 0 0,17 0 16,1-18-16,-19 18 0,19 0 15,-19-18-15,18 18 0,1-17 0,-19-1 16,19 18-16,-19-17 0,1-1 0,17 18 16,-17-18-16,17 1 0,0 17 0,-17-18 15,17 0-15,1 1 16,-19 17-16,18-18 0,-17 0 0,0 18 16,-1-17-16,19-1 0,-19 1 0,1 17 15,0-36-15,17 19 0,-18-1 16,1 0-16,0 1 0,-1-1 15,1 0-15,0 1 0,-1-1 0,1 0 16,0 1-16,-1-1 0,1 1 0,0-1 16,-1 0-16,-17 1 0,18-1 0,-1-17 15,-17 17-15,0 0 0,18 1 16,0-1-16,-18-17 0,17 17 0,-17 1 16,0-1-16,18-17 0,-18 17 0,18-17 15,-18 17-15,0 0 0,0-17 0,0 18 16,0-36-16,0 35 0,0 0 15,0-17-15,0 17 0,0-17 0,0 0 16,0 17-16,0-35 0,-18 18 16,0 0-16,18 0 0,0-1 0,-17 1 15,17 0-15,-18-1 0,18 1 0,-18 0 16,18 0-16,-35 17 0,35-17 0,-17-1 16,17 19-16,-18-19 0,0 19 15,18-1-15,-35-17 0,17-18 16,-17 35-16,35 1 15,0-1-15,-35 0 0</inkml:trace>
  <inkml:trace contextRef="#ctx0" brushRef="#br0" timeOffset="55208.28">16210 13635 0,'-35'17'0,"-18"19"15,17-1-15,1 18 16,0 18-16,35-54 16,-18 1-16,18-1 0,0 1 0,-17 17 15,-1-17-15,18 0 0,0 17 0,0-17 16,-18-1-16,18 1 0,0 17 0,-17-17 16,17-1-16,0 19 0,0-19 15,0 1-15,0 0 0,0 17 0,0-17 16,0 87-1,0-69-15,0-19 0,17 19 16,-17-19-16,0 18 0,0 1 0,18-1 16,-18-17-16,0 17 0,0-17 15,18 17-15,-18-18 0,17 19 0,-17-1 16,0-17-16,36 17 0,-36-17 0,17 17 16,-17-18-16,0 1 0,18 17 0,-1-17 15,-17 0-15,18 17 0,0-17 0,-1-1 16,-17 1-16,0 17 0,36-17 15,-36 17-15,17-17 0,1-1 0,0 19 16,-1-19-16,1 19 0,-18-19 0,35 1 16,-17 17-16,-18-17 0,35-1 0,-35 19 15,35 17-15,-17-36 16,-18 1-16,35 0 0,-35 17 0,18-18 16,-1 1-16,1 0 0,0-1 0,-1 1 15,1 17-15,0-17 0,-1 0 0,1-1 16,0 1-16,-1-1 0,1 1 0,0 0 15,17-1-15,-18 19 16,1-19-16,0 1 0,17-18 0,-17 18 16,17 17-16,0-18 0,-17 1 15,17-18-15,0 18 0,-17-1 0,17 1 16,1-18-16,-19 18 0,19-18 16,-1 17-16,0-17 0,-17 18 0,17-18 0,0 18 15,-17-18-15,17 17 0,18-17 16,-18 0-16,1 18 0,-19-18 0,19 0 15,16 17-15,-16-17 0,-1 0 0,-17 18 16,17-18-16,18 0 0,-18 18 16,0-18-16,1 0 0,-1 0 0,0 0 15,1 17-15,-1-17 0,0 0 0,0 0 16,1 0-16,-1 0 0,-17 0 0,17 0 16,0 0-16,0 0 0,-17 0 0,17 0 15,1 0-15,-19 0 0,19 0 16,-1 0-16,0-17 0,-17 17 15,35 0-15,-36-18 0,1 18 0,17 0 0,-17 0 16,17-18-16,0 18 0,1 0 0,-19-17 16,19 17-16,-19 0 0,18-18 15,1 18-15,-19-17 0,19-1 0,-1 18 16,-17-18-16,17 18 0,-18-17 16,19 17-16,-19-18 0,1 18 15,17-18-15,-17 1 0,17-1 0,-17 18 16,0-18-16,-1 1 0,18 17 0,-17-18 15,0 1-15,-1-1 0,19 18 16,-19-18-16,19 18 0,-36-17 0,35-1 16,-35 0-16,35 18 0,-17-17 0,-18-1 15,35 0-15,0 1 16,-17-1-16,-18 1 0,18-1 0,-1 0 16,1 1-16,0-1 0,-1 0 0,-17 1 15,18-1-15,-1 0 0,-17 1 0,18-1 16,0 1-16,-18-19 0,17 1 15,-17 17-15,18 1 0,0-36 16,-18 35-16,17-17 0,1 17 16,-18 1-16,0-19 0,18 19 0,-18-1 15,0-17-15,0 17 0,0 0 0,0 1 16,0-1-16,0 1 0,0-1 0,0 0 16,0 1-16,0-1 0,0 0 15,0 1-15,0-1 0,0 0 16,0 1-16,0-1 0</inkml:trace>
  <inkml:trace contextRef="#ctx0" brushRef="#br0" timeOffset="56545.92">15593 13053 0,'0'0'0,"-124"53"31,89-18-31,17-17 0,-17 17 15,-36 35-15,54-52 0,17 0 16,-18-1-16,0 1 0,18 0 0,0-1 16,-17 1-16,17 0 0,-18 17 15,1-18-15,17 1 0,0 0 0,-18 17 16,18-17-16,-18-1 0,18 19 0,0-19 16,0 1-16,0-1 0,-17 19 0,17-19 15,0 19-15,0-19 0,0 1 16,0 17-16,0-17 0,-18 17 0,18-17 15,-18-1-15,18 19 0,0-19 0,0 19 16,0-19-16,0 19 0,0-19 0,0 18 16,-17 1-16,17-19 0,0 19 0,0-19 15,0 19-15,0-1 0,0 0 16,0-17-16,17 17 0,-17 0 0,0 18 16,0-17-16,18-1 0,0 0 15,-18 0-15,17 1 0,-17-1 0,0 0 16,18 0-16,0 1 0,-18-1 15,0 0-15,17 1 0,1-1 0,-18 0 0,0 0 16,17 1-16,-17-1 0,36 0 16,-36 1-16,17-19 0,19 36 0,-36-35 15,35 17-15,-35 0 0,35 1 0,-17-1 16,-1 0-16,1 0 0,17 18 0,-35-35 16,18 17-16,17 1 0,-17-1 15,17 0-15,-35 0 0,35 18 0,-35-35 16,36 17-16,-19 0 0,19 1 0,-36-19 15,35 36-15,-17-35 0,-1 17 16,1 0-16,17 1 0,-17-1 16,-1 0-16,1-17 0,17 17 0,-17 0 15,17 1-15,-35-19 0,53 19 0,-53-19 16,35 19-16,1-19 0,-19 1 0,19 17 16,-1-17-16,-17 17 0,17-17 0,0-1 15,-17 19-15,17-19 0,18 19 0,-18-19 16,0 1-16,-17 17 0,17-17 15,18-1-15,-17 19 0,-1-19 16,18 19-16,-18-19 0,18 1 0,-35 0 16,17-1-16,0 1 0,0-1 0,1 19 15,17-19-15,-36 1 0,54 0 16,-53-1-16,34 1 0,-16 0 0,-1-1 16,18 1-16,0-1 0,-18 1 0,18 0 15,0-1-15,-18 1 0,36 17 0,-36-35 16,18 36-16,0-19 0,0 1 15,-18-18-15,36 35 0,-54-35 0,54 18 16,-36-1-16,18 1 0,-18 0 16,18-1-16,-35-17 0,52 18 0,-52-18 0,17 18 15,1-1-15,-19-17 0,1 0 16,0 18-16,-1-18 0,1 0 0,-1 0 16</inkml:trace>
  <inkml:trace contextRef="#ctx0" brushRef="#br1" timeOffset="67041.95">7973 10707 0,'0'-35'31,"-36"-18"-16,36 35-15,0 0 0,0 1 16,0-1-16,0 0 0,18 1 16,-18-1-16,18 1 15,-18-1-15,0-17 0,17 17 0,1 0 16,-18 1-16,17-19 0,-17 19 0,0-1 16,18 0-16,0-34 0,-18 34 0,0 0 15,17 1-15,1-19 0,-18 19 16,18-1-16,-18-17 0,17 17 0,1 1 15,-18-19-15,18 19 0,-1-19 16,1 1-16,-18 0 0,35-18 0,-35 18 16,35 17-16,-17-35 0,-18 18 15,0 17-15,35-17 0,-35 17 0,36-35 16,-36 36-16,17-19 0,-17 19 0,36-19 16,-36 19-16,35-18 0,-18-18 15,-17 35-15,0-17 0,36-1 16,-36 19-16,0-1 0,35-17 0,-35 17 15,18-17-15,-18 17 0,17-17 0,1 17 16,0-17-16,-18 17 0,35-17 0,-35 18 16,0-19-16,17 19 0,1-19 15,-18 1-15,35 0 0,-35 17 0,18 1 16,-18-36-16,18 35 0,-1 0 0,-17-17 16,18 17-16,0 1 0,-1-19 0,-17 19 15,18-18-15,-1 17 0,-17 0 0,36-17 16,-36 17-16,17-17 15,1 0-15,0 0 0,-1-1 0,19 1 16,-36 0-16,0 17 0,35-17 0,-35 0 16,0 17-16,35-17 0,-35 17 0,18-17 15,-18 17-15,17-17 0,-17 17 0,18 1 16,-18-19-16,18 1 0,-18 17 0,17-17 16,1 17-16,-18-17 0,0 17 15,18-17-15,-1 0 0,-17 17 0,18-17 16,-18 17-16,18 1 0,-18-19 0,17 19 15,-17-18-15,0 17 0,18 0 0,-1-17 16,-17 17-16,0 1 0,0-19 0,18 19 16,-18-1-16,0-17 0,0 17 15,0 1-15,18-19 0,-18 19 0,0-1 16,0 0-16,0 1 0,0-1 16,0 0-16,0 1 0,0-1 0,0 1 15,0-1-15,0 0 0,17 18 16,-17-17-16,0-1 0,0 0 15,0 1-15,18 17 0,0-18 16,-18 0-16,17 18 16,-17-17-16,18 17 0,-18-18 15</inkml:trace>
  <inkml:trace contextRef="#ctx0" brushRef="#br1" timeOffset="67458">9119 7073 0,'53'-17'31,"-35"17"-31,-1-18 16,1 18-16,0-18 0,-1 1 15,18-1-15,-17 0 16,0 18-16,-18-17 0,17 17 0,-17-18 16,18 18-1,0 0 16,-18 18-15,0-1-16,0 1 16,0 0-16,0-1 0,0 1 15,0 0-15,0-1 0,0 1 16,17 17-16,1-17 16,-18-1-16,0 1 0,18-18 15,-18 18-15,0-1 16</inkml:trace>
  <inkml:trace contextRef="#ctx0" brushRef="#br1" timeOffset="68002.74">9154 6315 0,'-17'-18'0,"34"18"47,1 18-47,-18-1 0,18-17 0,-1 36 16,19-36-16,-19 17 15,-17 1-15,35 0 0,1-1 0,-19 1 16,-17-1-16,36 1 0,-1 0 16,-17-18-16,-18 17 15,17 1-15,1-18 0,-18 18 16,18-18-16,-1 0 15,-17-18 17,0 0-17,0 1-15,0-1 0,0 0 16,0 1-16,0-18 0,0 17 16,0 0-16,0 1 0,0-19 0,0 19 15,18-1-15,-18-35 0,0 36 16,0-1-16,0 0 0,0-17 0,0 17 15,17 1-15,-17-1 0,0 0 16,0 1-16,0-1 16</inkml:trace>
  <inkml:trace contextRef="#ctx0" brushRef="#br1" timeOffset="69031.28">9313 6562 0,'0'17'15,"-53"36"1,36-53 0,-19 0-16,1 0 0,17 18 15,-17-18-15,17 0 0,1 18 0,-18-18 16,17 0-16,-17 17 0,17 1 16,-17-18-16,-1 17 0,1 1 15,0 0-15,0-1 0,-1 1 0,1 0 16,0-18-16,-18 35 0,35-35 0,-52 35 15,52-35-15,-53 35 0,54-35 16,-54 36-16,36-36 0,-18 35 0,0-17 16,18-18-16,-36 35 0,18-17 0,0-1 15,1 18-15,-1-17 0,-18 17 16,18-17-16,0 17 0,-17-17 16,17 17-16,-18-17 0,18 17 0,-17-17 0,-1 17 15,18-17-15,-17 17 0,-1-17 16,1 17-16,17-17 0,-18 17 0,18 0 15,0-17-15,-17 17 0,17-17 0,0 17 16,-18-17-16,18 17 0,1 0 0,-19-17 16,18 17-16,18-17 0,-18-1 15,0 19-15,-18-19 0,18 19 0,18-19 16,-18 1-16,18-1 0,-36 19 0,36-19 16,-35 19-16,52-19 0,-53 1 0,54 17 15,-54-17-15,18 17 16,0 0-16,0 1 0,1-1 15,-54 18-15,53-18 0,0 0 16,0-17-16,0 17 0,0 1 0,0-19 16,0 18-16,0 1 0,0-1 0,18-17 15,-18 17-15,0 0 0,0 1 16,18-19-16,-18 18 0,18-17 0,-18 17 16,18-17-16,-18 17 0,-18 1 0,54-19 15,-54 18-15,53-17 0,-52 0 0,52-1 16,-52 19-16,34-19 0,-16 1 15,16 17-15,1-17 0,-18 0 0,35-1 16,-35 18-16,18-35 0,0 36 0,0-19 16,17 1-16,-35 0 0,18-1 0,0 1 15,17 0-15,-17 17 0,17-18 0,0 1 16,-17 0-16,17-1 0,-17 1 16,18 0-16,-19-1 0,36 19 15,-35-19-15,17 1 0,1-1 0,-1-17 16,0 18-16,1 0 0,17-1 0,-18-17 15,1 18-15,-1-18 16,18 18 0</inkml:trace>
  <inkml:trace contextRef="#ctx0" brushRef="#br1" timeOffset="69435.62">3298 9472 0,'0'35'31,"-35"36"-31,35-53 0,-18-1 16,18 1-16,-17-1 0,-1-17 0,18 18 16,-18 0-16,1-18 0,17 17 15,-18-17-15,18 18 0,-17-18 16,-1 18-16,18-1 16,-18-17-16,18 18 15,-17-18-15,34 0 47,1 0-47,17 0 16,-17 0-16,17 0 15,-35-18-15,35 18 0,-17-17 16,17 17-16,-17-18 16,0 18-16,-1 0 0</inkml:trace>
  <inkml:trace contextRef="#ctx0" brushRef="#br1" timeOffset="69927.91">2452 10160 0,'0'0'0,"-36"35"16,36 1-16,0-19 15,18-17-15,0 18 0,-1-1 16,-17 1-16,35 0 0,1-1 15,-36 1-15,17 0 0,19-1 16,-36 1-16,17-18 0,1 18 16,0-1-16,-18 1 0,17-18 15,-17 18-15,18-18 16,-18-18 15,0 0-15,0 1-16,0-1 15,0 0-15,0 1 0,0-19 0,18 19 16,-18-1-16,17-17 0,-17 17 0,0-17 16,0 17-16,0 1 0,18-19 0,-18 19 15,0-1-15,0 0 0,0 1 0,0-1 16,17 1-16,-17-1 16,18 0-16</inkml:trace>
  <inkml:trace contextRef="#ctx0" brushRef="#br1" timeOffset="70777.27">2875 10372 0,'18'35'0,"-1"-17"16,36 52 0,-35-52-16,-1-1 0,1-17 15,0 18-15,-1 0 0,1-1 0,0 1 16,-1 0-16,1-1 0,0-17 16,17 18-16,-35 0 0,35-1 15,0 1-15,-17 17 0,17-17 0,-17-1 16,17 1-16,-17 0 0,17 17 0,0-17 15,1 17-15,-1-18 0,-17 1 0,34 17 16,-16-17-16,-1 17 0,0 1 0,-17-19 16,17 1-16,18 17 0,-18 0 15,1-35-15,-1 36 0,-17-19 0,35 1 16,-18 17-16,0-17 0,0 17 16,-17 0-16,35 1 0,-18-19 0,0 36 15,-17-35-15,35 17 0,-18 0 16,1 1-16,-1-1 0,-17-17 0,34 17 15,-16 0-15,-1 1 0,-17-19 0,17 18 16,0 1-16,0-1 0,-17-17 0,17 17 16,1-17-16,-1 17 0,18 0 0,-36-17 15,19 17-15,-1 0 0,0-17 16,18 17-16,-35-17 0,17 17 0,0-17 16,1 17-16,-1 0 0,0-17 0,1 17 15,-19-17-15,18 17 0,1-17 0,-19-1 16,19 19-16,-19-19 15,19 19-15,-19-19 0,18 19 0,-17-19 16,0 18-16,17-17 0,-35 0 0,35 17 16,1-17-16,-19 17 0,19 0 15,-1-17-15,-18 17 0,1-17 16,0-1-16,17 19 0,-17-19 0,-1 1 16,1 0-16,0-1 0,-1 1 15,1 0-15,-18-1 0,17-17 16,-17 18-16,18-18 0,-18 17 78,-123-52-62</inkml:trace>
  <inkml:trace contextRef="#ctx0" brushRef="#br1" timeOffset="71160.31">5556 12912 0,'-53'-36'32,"53"54"-32,35-18 15,-17 18-15,-18-1 0,35-17 0,-35 18 16,36 0-16,-19-18 0,-17 17 15,36 1-15,-1 0 0,-18-18 16,1 17-16,0-17 16,-1 18-1,1-18 1,0-18 15,-18 1-31,0-1 0,0-17 16,0 17-16,0 0 15,0 1-15,0-19 0,0 19 16,0-1-16,0 0 0,0 1 16,0-1-16,0 1 0,0-1 0,0 0 0,0 1 15,0-1-15,0 0 0</inkml:trace>
  <inkml:trace contextRef="#ctx0" brushRef="#br1" timeOffset="72039.22">5821 13088 0,'53'18'0,"-106"-36"0,141 36 0,-35-18 16,-18 0-16,18 0 0,-18 0 0,36 0 15,-18 0-15,0 0 0,-1 0 0,1 0 16,18 0-16,-18 0 0,17 0 0,-17 0 16,18 0-16,-18 0 0,0 0 15,35 0-15,-35 0 0,17 0 0,1 17 16,0-17-16,-1 0 0,1 0 0,-1 0 15,1 18-15,-1-18 0,1 0 16,-1 18-16,1-18 0,0 17 0,-1-17 16,1 0-16,-1 0 0,1 0 15,-18 18-15,35-18 0,-35 0 0,17 18 16,-17-18-16,18 0 0,-18 17 0,17-17 16,1 0-16,-18 0 0,17 0 0,-17 0 15,0 0-15,0 0 0,0 0 16,0 0-16,0 0 0,0 0 0,0 0 15,0 0-15,-1 0 0,1 0 0,18 0 16,-18 0-16,0 0 0,0 0 0,0 0 16,0 0-16,-1 0 0,1 0 15,0 0-15,0 0 0,0 0 0,0 0 16,0-17-16,0 17 0,0 0 16,0 0-16,0 0 0,0 0 0,-1 0 15,1 0-15,18 0 0,-36 0 0,36 0 16,-18 0-16,0-18 0,0 18 0,-1 0 15,1 0-15,0 0 0,-17 0 16,34-18-16,-35 18 0,18 0 0,-17 0 16,16 0-16,-16 0 0,-1 0 0,18 0 15,-35 0-15,17 0 0,0 0 0,0 0 16,1-17-16,-1 17 0,0 0 16,1 0-16,-1 0 0,-18-18 0,19 18 15,-19 0-15,19 0 0,-19 0 0,1 0 16,17 0-16,-17 0 0,-1 0 15,1 0-15,0 0 0,-1 0 16,1 0-16</inkml:trace>
  <inkml:trace contextRef="#ctx0" brushRef="#br1" timeOffset="72433.99">11712 12947 0,'-35'35'15,"35"-17"-15,17-18 16,1 0-16,0 18 0,-1-18 0,1 0 15,17 17-15,-17-17 0,-1 0 16,1 0-16,0 18 0,-1-18 0,1 0 16,0 0-16,-1 0 0,1 0 0,0 17 15,-1-17-15,19 18 0,-19 0 16,1-18 0,-18 17-16,17-17 0,-17 18 15,0 0 16,0-1-31,-17-17 0,17 18 16,-18-18-16,1 0 0,17 18 16,-36-18-16,36 17 0,-17-17 0,-19 18 15,36-1-15,-35 1 0,35 0 0,-18-18 16,-17 35-16,17-17 0,1-18 16,-1 17-16</inkml:trace>
  <inkml:trace contextRef="#ctx0" brushRef="#br1" timeOffset="73366">12329 13035 0,'0'-17'31,"0"-36"-15,18 35-16,0 0 15,-1 18-15,1-17 0,0-19 0,-1 19 16,18-1-16,1-17 0,-19 17 0,19 1 15,-1-19-15,0 1 0,-17 17 0,35-17 16,-53 17-16,35 1 0,18-18 16,-18-1-16,1 1 0,-19 17 0,36-17 15,-18 17-15,1-17 0,17 0 0,-18 0 16,0 17-16,18-17 0,-18-1 0,1 1 16,17 0-16,-36 17 0,36-35 15,-18 36-15,1-19 0,-1 1 0,0 0 16,-17 17-16,35-17 0,-18 17 0,0-35 15,-17 36-15,17-19 0,0 19 0,18-18 16,-35-1-16,17 19 0,1-19 0,-1 19 16,-17-19-16,17 19 0,0-1 15,0-17-15,1 17 0,-1 1 0,0-1 16,0-17-16,1-1 0,-19 19 16,36-19-16,-17 1 0,-19 18 0,18-1 15,1-17-15,-19 17 16,19 0-16,-19-17 0,1 17 0,17 1 15,-17-19-15,17 19 0,0-1 0,-17 1 16,17-1-16,-17 0 0,17 1 0,-17-1 16,0 0-16,17 1 0,-18-1 0,19 0 15,-19 1-15,19-1 0,-19 1 16,1-1-16,17 0 0,-17 1 0,17 17 16,-35-18-16,35 0 0,-17 18 0,-18-17 15,18 17-15,-1 0 0,-17-18 0,18 18 16</inkml:trace>
  <inkml:trace contextRef="#ctx0" brushRef="#br1" timeOffset="73784.25">14922 10724 0,'-17'0'31,"34"0"-15,1 0-16,17 0 0,-17 0 15,-1 0-15,1-17 0,0 17 0,-1 0 16,1 0-16,0 0 0,-1-18 15,1 18-15,0 0 0,-1-17 0,1 17 16,0 0-16,-1 0 16,-17 17 15,0 1-15,-17-1-16,17 1 15,-18 0-15,0-1 0,18 1 16,-17 0-16,-1 17 15,0 0-15,18-17 0,-5432-1 16,10847 1-16,-5433 0 0,18-1 0,0 1 16,-18-18-16,18 18 0,0-1 0,-17 1 15,-1-18-15,18 18 0,0-1 16</inkml:trace>
  <inkml:trace contextRef="#ctx0" brushRef="#br1" timeOffset="74338">15063 10724 0,'-70'-88'31,"52"53"-31,-17-18 0,17 35 0,1-17 16,-1 18-16,-17-19 0,35 1 0,-18 0 15,0-1-15,1 19 0,-18-36 0,35 18 16,-18 17-16,0-35 0,1 18 0,-19-1 16,36 1-16,-35-18 15,17 0-15,-17 0 0,35 18 0,-35-35 16,0 34-16,17-17 0,-17 0 15,17 18-15,-17-18 0,-1 18 0,19 0 16,-18-18-16,-1 18 0,19-18 0,-19 17 16,1 1-16,17-18 0,-17 18 0,0 0 15,35-1-15,-35-17 0,17 36 0,-17-19 16,17-16-16,-17 34 0,17-17 16,1-1-16,-19 1 0,19 17 0,-19-17 15,19 0-15,-19 0 0,1-1 0,35 19 16,-53-19-16,53 19 0,-35-36 0,17 35 15,-17-17-15,35 0 0,-35-1 16,-1 1-16,19 0 0,-18 0 16,17-1-16,-17 1 0,35 17 0,-36-17 15,36 17-15,-17 1 0,-1-1 0,0-17 16,1 17-16,-1 1 16,18-1-16,-17 18 15,17-18-15,-18 1 16</inkml:trace>
  <inkml:trace contextRef="#ctx0" brushRef="#br1" timeOffset="74694.19">13282 7973 0,'-18'35'16,"18"0"-16,0-17 16,-17 53-16,17-54 0,0 1 0,0-1 15,17 1-15,-17 0 0,0-1 16,0 1-16,0 0 0,0-1 0,0 1 16,0-53 15,-17 17-16,-1 0-15,18 1 0,0-1 0,0 0 16,0 1-16,-18-1 0,18-17 0,0 17 16,0 1-16,0-1 15,18 18 1,17 0 0,-17 0-16,0 18 15,-1-18-15,1 0 16</inkml:trace>
  <inkml:trace contextRef="#ctx0" brushRef="#br1" timeOffset="75297.28">13176 8008 0,'-53'35'16,"18"1"-16,17-19 0,1 1 16,-19 17-16,1 0 0,17-17 15,-52 70-15,-1-17 0,18-18 16,18-36-16,0 36 0,0-17 15,17-19-15,-35 36 0,18-35 0,-1 17 16,-17 0-16,18 1 16,0 17-16,0-18 0,-1 0 0,-17 0 15,1 18-15,-1-17 0,17 16 0,-17-16 16,1-1-16,16 0 0,-17 18 0,18-17 16,-18-19-16,18 36 0,-18-18 0,18 1 15,17-1-15,-17-17 0,-1 34 16,19-34-16,-36 17 0,35 1 0,1-1 15,-19-17-15,19 17 0,-1-18 0,0 19 16,-17-1-16,35-17 0,-35 17 16,17 0-16,18-17 0,-35 35 0,35-36 15,-35 19-15,35-1 0,-18-17 16,-17 17-16,35-17 0,0-1 0,-18 18 16,0-17-16,18 0 0,0-1 0,-17 1 15,17 17-15,-18-17 0,1 0 0,17-1 16,0 1-16,0-1 0,0 1 0,-18-18 15,18 18-15,0-1 0,0 1 16,-18-18 0,18 18-16</inkml:trace>
  <inkml:trace contextRef="#ctx0" brushRef="#br1" timeOffset="75655.27">11165 10037 0,'0'17'16,"-17"36"-1,17-35-15,0 17 0,17-17 0,-17 17 16,18-35-16,-18 35 0,0-17 16,17-1-16,-17 1 0,0 0 0,0-1 15,0 1-15,0 0 16,18-18 15,0 0-15,-1 0-16,1-18 15,0 0-15,-18 1 0,17 17 16,1-18-16,-18 0 0,18 18 0,-1-17 16,1-1-16,-18 1 0,35 17 15,-35-18-15,18 18 0,-1-18 0,1 1 16</inkml:trace>
  <inkml:trace contextRef="#ctx0" brushRef="#br1" timeOffset="75779.53">11800 10178 0,'18'0'32</inkml:trace>
  <inkml:trace contextRef="#ctx0" brushRef="#br1" timeOffset="79124.77">24200 10213 0,'0'0'0,"-35"-18"0,17-17 32,-17 17-32,0 18 15,-18-17 1,18-1-16,-18 0 15,-18 1-15,54 17 16,-19 0-16,19 0 16,-19 0-16,1 0 0,17 0 15,-17 0-15,18 0 16,-1 17-16,0-17 16,1 18-16,-1-18 0,-17 18 15,17-1-15,-17-17 0,17 18 16,1-18-16,-1 18 0,-17-1 0,-1-17 15,36 18-15,-17-18 16,-19 0-16,36 18 0,-35-18 0,35 17 16,-18-17-16,1 18 0,-1-1 0,18 1 15,-35-18-15,35 18 0,-18-1 0,-17 1 16,35 0-16,-18-1 16,1 1-16,17 0 0,0-1 15,-18 1-15,18 0 0,-18-1 0,1 1 16,17-1-16,0 1 0,0 17 0,0-17 15,0 0-15,-18-1 0,18 1 0,0 0 16,0 17-16,-17-18 0,17 1 0,0 0 16,0 17-16,0-17 0,0-1 15,0 1-15,0 17 0,0-17 0,0 17 16,0-17-16,0-1 0,17 19 0,1-19 16,-18 19-16,17-19 0,1 1 0,0 17 15,-18-17-15,0-1 0,35 19 16,-35-19-16,35 1 0,-17 0 0,-18-1 15,35 19-15,-17-19 0,17 18 16,-35-17-16,35 0 0,1-1 0,-19 1 16,1 17-16,0-35 0,17 18 15,-17 0-15,-1-1 0,18-17 16,-17 18-16,17-1 0,-17-17 0,17 18 16,-17-18-16,17 18 0,-17-18 0,17 0 15,-17 0-15,-1 0 0,19 0 0,-19 0 16,19 0-16,-1 0 0,-18 0 15,19 0-15,-19 0 0,19 0 0,-19 0 16,1 0-16,17-18 0,-17 18 0,17 0 16,-35-18-16,35 18 0,-17-17 0,0-1 15,-1 1-15,19 17 0,-19-18 16,19 0-16,-36 1 0,35-1 16,-18 0-16,-17 1 0,36-1 15,-36 0-15,17 1 0,1-1 0,0 1 16,-18-1-16,17 0 0,1-17 0,-18 17 15,0 1-15,18-1 0,-1-17 16,1-1-16,-18 19 0,0-18 0,0-1 16,17-105-1,-17 88-15,0 36 0,0-19 16,0 19-16,-17-19 0,17 19 0,0-18 16,0 17-16,-18 0 0,1-17 15,-1 17-15,-17-17 0,35 17 0,-18-17 16,-17 18-16,17-1 0,0-17 0,-17 17 15,18-17-15,-19 17 0,1 0 0,0 1 16,-1-19-16,1 19 0,0-1 16,0 1-16,-1-1 0,1 0 15</inkml:trace>
  <inkml:trace contextRef="#ctx0" brushRef="#br1" timeOffset="79699.14">19967 7250 0,'-35'35'16,"70"-70"-16,-123 105 0,53-35 0,-18 18 16,17-17-16,-17 34 0,18-52 15,35 17-15</inkml:trace>
  <inkml:trace contextRef="#ctx0" brushRef="#br1" timeOffset="79924.19">20267 7267 0,'-35'141'31,"17"-105"-31,0-1 0,-17 0 0,17 0 16,-17-17-16,17 17 0,1-17 0,-1 17 15,1-17-15,-1 0 0,18 17 0,-18-18 16,18 1-16,0 0 16</inkml:trace>
  <inkml:trace contextRef="#ctx0" brushRef="#br1" timeOffset="80100.1">20461 7514 0,'0'0'0,"18"35"0,-36 1 0,0 52 16,-17-53-16,0 0 0,17 1 15,-17-1-15,35-17 0,-36 17 0,19 18 16,-18-35-16,35-1 15,0 1-15,0-1 0,0 1 16</inkml:trace>
  <inkml:trace contextRef="#ctx0" brushRef="#br1" timeOffset="80207.28">20549 7867 0,'35'88'16,"-35"-53"-1,-35 18-15</inkml:trace>
  <inkml:trace contextRef="#ctx0" brushRef="#br1" timeOffset="80746.14">21255 12718 0,'0'53'32,"-18"-36"-32,0 1 0,1-1 15,-19 19-15,36-1 0,-52 0 16,34 1-16,0-1 0,1 0 0,-19 0 15,1 18-15,17-35 16,18 0-16,-17-1 0,-1 1 0,18 0 16</inkml:trace>
  <inkml:trace contextRef="#ctx0" brushRef="#br1" timeOffset="80940.92">21502 12771 0,'0'0'0,"52"35"16,-52-18-16,-35 19 15,18 17-15,-19-18 0,36 0 16,-35 18-16,17-18 16,-35 36-16,53-53 0,-17 17 15,-1-17-15,18-1 0,-17-17 0</inkml:trace>
  <inkml:trace contextRef="#ctx0" brushRef="#br1" timeOffset="81119.83">21537 13070 0,'0'0'0,"53"71"16,-53-53-16,0 17 0,-36 0 15,36 0-15,-35 1 0,35 17 0,-17-18 16,-19 0-16,36 18 0,-35-18 0,17 1 15,18-19-15,-35 36 16,35-35-16,-35-1 0</inkml:trace>
  <inkml:trace contextRef="#ctx0" brushRef="#br1" timeOffset="81842.24">25523 6227 0,'-123'88'16,"87"-53"-16,-34 36 16,35-36-16,-1 0 0,19-17 15,-19 17-15,36-17 0,0 17 0,-17-17 16,-1-1-16,18 1 0,0 0 0,0-1 15</inkml:trace>
  <inkml:trace contextRef="#ctx0" brushRef="#br1" timeOffset="82083.38">25735 6315 0,'0'17'0,"0"54"16,-35-36-16,-36 36 15,53-36-15,-17-17 0,-18 17 16,18 0-16,35 1 0,-53-1 0,53-18 16,-35 19-16,35-19 0,-18 1 0,0-18 15,18 18-15,0-1 16,36-17-1</inkml:trace>
  <inkml:trace contextRef="#ctx0" brushRef="#br1" timeOffset="82271.31">25894 6509 0,'0'0'15,"0"88"1,-18-53-16,-17 1 15,-1-1-15,19 0 0,-18 0 0,-1 1 16,19-19-16,-19 1 0,36 17 0,-17-17 16,-1-1-16,0-17 0,18 18 0</inkml:trace>
  <inkml:trace contextRef="#ctx0" brushRef="#br1" timeOffset="82427.42">26105 6650 0,'-370'247'0,"740"-494"0,-370 300 31,-17 17-31,-19-52 0,1 35 16,18-35-16,-19 34 0,1-34 16,-18 17-16,18 1 0,35-1 0,-53 0 15</inkml:trace>
  <inkml:trace contextRef="#ctx0" brushRef="#br1" timeOffset="83970.29">18750 9790 0,'-18'17'15,"-17"18"-15,-53 54 16,70-54-16,-17 18 0,0-18 16,-18 18-16,35-18 0,-17 18 0,0-17 0,17 16 15,0-16-15,1-1 0,-1-17 16,0 17-16,1-17 0,-1-1 0,18 1 15</inkml:trace>
  <inkml:trace contextRef="#ctx0" brushRef="#br1" timeOffset="84156.86">18979 10072 0,'0'0'0,"-17"141"16,-19-53-16,1-35 0,17-18 16,-35 18-16,36-17 0,-1-1 0,1 0 15,-1 0-15,-5432-17 0,10882 0 0,-5432-1 16</inkml:trace>
  <inkml:trace contextRef="#ctx0" brushRef="#br1" timeOffset="84275.09">18962 10495 0,'17'106'31,"-34"-71"-31,-1 1 0,-17 16 0,17-16 0,0 17 16,18-18 0</inkml:trace>
  <inkml:trace contextRef="#ctx0" brushRef="#br1" timeOffset="84889.72">27852 9878 0,'0'0'0,"-124"-18"16,89 18-1,17 0-15,-88 53 0,89-35 0,-36 17 0,18-17 16,-18 35-16,17-18 0,-17 18 15,1-18-15,-1 18 0,0-18 0,17 18 16,-17 0-16,18-18 0,-35 36 16,52-36-16,0-17 0,-17-1 0,35 1 15</inkml:trace>
  <inkml:trace contextRef="#ctx0" brushRef="#br1" timeOffset="85092.01">27622 10248 0,'0'0'0,"18"35"0,-18 1 0,0-1 16,-35 36-16,17-36 0,-17 0 0,-1 0 16,1 1-16,0 17 0,0-18 0,-1 0 15,19-17-15,-19 17 0,19 0 16,-1-17-16,1 0 0,-1-1 0,18 1 15</inkml:trace>
  <inkml:trace contextRef="#ctx0" brushRef="#br1" timeOffset="85261.26">27816 10636 0,'36'88'15,"-36"-52"-15,-36 70 0,1-54 16,0 19-16,17-18 16,-70 53-16,88-53 15,0-18 1</inkml:trace>
  <inkml:trace contextRef="#ctx0" brushRef="#br1" timeOffset="85673.8">28592 13176 0,'-35'88'31,"0"-52"-31,0 34 16,17-52-16,-17 35 0,-1-18 16,36 0-16,-35 1 0,17-1 0,18-17 15,-35 34-15,18 1 0,17-17 16,-18-36-16,18 35 0,-18-35 16</inkml:trace>
  <inkml:trace contextRef="#ctx0" brushRef="#br1" timeOffset="85869.94">29051 13229 0,'35'177'31,"-70"-142"-31,35 0 0,-35 0 15,17 1-15,18-1 0,-53 18 16,36-36-16,-1 19 0</inkml:trace>
  <inkml:trace contextRef="#ctx0" brushRef="#br1" timeOffset="86024.42">29157 13511 0,'0'0'0,"17"36"16,-17-1-16,-17 35 0,-1-70 0,18 36 15,-35-19-15,35 1 0,-18 17 0,-17-17 16</inkml:trace>
  <inkml:trace contextRef="#ctx0" brushRef="#br1" timeOffset="87504.84">26793 7655 0,'-35'0'31,"123"36"16,-88-19-47,35 1 16,-17-18-16,17 17 0,-35 1 0,36 17 16,-19-17-16,1 17 0,0-17 0,-1 35 15,1-18-15,-1 0 0,-17 1 16,0-1-16,18 0 0,-18 1 15,18 16-15,-18-16 0,0-1 0,0 0 16,0 1-16,0-1 0,0-18 0,0 19 16,0-19-16,0 1 0</inkml:trace>
  <inkml:trace contextRef="#ctx0" brushRef="#br1" timeOffset="87911.86">26864 7567 0,'53'0'16,"0"18"0,35 17-16,-71-17 15,1-1-15,0 1 0,17 0 0,-17 34 16,-18-34-16,35 17 0,-35-17 0,35 35 15,-35-35-15,18 35 0,-18-36 16,0 18-16,18 1 0,-18-19 0,17 19 16,-17-1-16,0-17 0,0 17 0,0-18 15,0 1-15,0 0 0,0 17 16,0-17-16,0-1 0</inkml:trace>
  <inkml:trace contextRef="#ctx0" brushRef="#br1" timeOffset="88293.61">27164 7479 0,'35'0'16,"0"0"-16,53 53 15,-88-36-15,18 1 0,17 17 16,-35-17-16,36 35 0,-36-35 15,17 34-15,-17-34 0,18 17 0,-18 1 16,18-1-16,-18 0 0,17 1 0,-17-19 16,18 1-16,-1 17 0,-17-17 0,0 17 15,0-17-15,0-1 0,0 1 16,0 17-16,0-17 16</inkml:trace>
  <inkml:trace contextRef="#ctx0" brushRef="#br1" timeOffset="88670.97">27446 7338 0,'35'0'16,"0"17"-1,54 36-15,-89-35 0,35 35 16,-17-35-16,17 17 0,-35 0 15,17-17-15,1 35 0,17-18 0,-17 0 0,-18-17 16,0 35-16,0-36 0,35 19 16,-35-1-16,0 0 0,0-17 0,0 0 15,0 17-15,0-18 0,0 1 0,0 0 16,0-1-16,0 1 0,0 0 0,-17-18 16,17 17-16</inkml:trace>
  <inkml:trace contextRef="#ctx0" brushRef="#br1" timeOffset="89155.46">27111 5415 0,'0'88'31,"0"-52"-31,0-1 0,0 18 0,0-18 15,0 0-15,0 1 0,0 17 0,0-18 16,0 0-16,0-17 0,0 17 0,0 0 16,0 1-16,0-19 0,0 1 15,0-1-15,0 1 0,0 0 0,0-1 16,0 1-16,0 0 0</inkml:trace>
  <inkml:trace contextRef="#ctx0" brushRef="#br1" timeOffset="89601.95">27075 5450 0,'0'-17'0,"0"34"0,0-69 15,18 34-15,53-17 16,-54 35-16,1 0 0,0 0 0,-1 0 15,1 0-15,-18 17 0,0 1 0,0 0 16,0-1-16,18 18 0,-18-17 0,-18 17 16,18-17-16,-18 0 0,18 17 0,-35-17 15,35 17-15,-35-18 0,17 1 16,0 0-16,1-1 0,17 1 16,-18-18-16,18 18 0,-18-18 15,18-18 1,18 18-1,0 0-15,-18-18 0,35 18 0,-17-17 16,17-1-16,0 18 16,-17 0-16,0 0 0,-1 18 0,-17-1 15,0 1-15,18 0 0,-18-1 16,0 1-16,0 0 0,-18 17 0,18 0 16,-17 0-16,17-17 0,-18 0 0,0 17 15,1-17-15,-1-1 0,0 1 0,1-1 16,17 1-16,-18-18 0,18 18 0,-35-18 15,35 17-15</inkml:trace>
  <inkml:trace contextRef="#ctx0" brushRef="#br1" timeOffset="89805.8">27375 5398 0,'36'-18'16,"52"-17"-16,-71 35 15,1 0-15,0 0 0,35 0 16,-36 0-16,19 0 0,-1 0 0,0 0 16,0 0-16,-17 0 0,17 0 0,-17 0 15</inkml:trace>
  <inkml:trace contextRef="#ctx0" brushRef="#br1" timeOffset="90034.06">27605 5345 0,'0'0'0,"-53"35"0,17 71 16,1-36-16,18-17 15,17-18-15,0 18 0,0-17 0,0-1 16,0 0-16,0 18 0,0-18 0,0 1 16,0 17-16,0-36 0,0 18 15,17-17-15,-17 0 0,18-1 16,-18 1-16</inkml:trace>
  <inkml:trace contextRef="#ctx0" brushRef="#br1" timeOffset="90218.96">27481 5786 0,'-17'-36'16,"17"1"-16,17 35 16,1 0-16,-1 0 0,19 0 15,-1 0-15,-17 0 0,17-18 16,-17 18-16,17 0 0,0-17 15,0 17-15,-17-18 0</inkml:trace>
  <inkml:trace contextRef="#ctx0" brushRef="#br1" timeOffset="90565.69">28293 5362 0,'-177'36'16,"142"-19"-16,35 1 15,-35-1-15,35 1 0,0 0 16,0-1-16,35 1 16,-17-18-1,17 0-15,-35 18 0,35-18 16,0 17-16,-17-17 0,0 18 0,-1-18 15,1 35-15,0-17 0,-1-1 0,-17 19 16,18-19-16,-18 19 0,0-19 16,0 19-16,-18-19 0,18 1 15,-17 17-15,-19-17 0,36-1 0,-35 1 16,17 17-16,-17-17 0,0 0 16,17-1-16,-17 1 0,0-1 0,17 1 15,-17-18-15,-1 18 0</inkml:trace>
  <inkml:trace contextRef="#ctx0" brushRef="#br1" timeOffset="91370.97">11218 6738 0,'0'0'0,"18"0"16,-18 53 0,0-18-16,0 1 0,0-1 0,-18 18 15,18-18-15,0 0 0,18 18 0,-18-35 16,0 35-16,0-36 0,0 36 0,0-35 15,35 17-15,-35 0 0,18-17 0,-18 0 16,17-1-16,1 1 0,-18 0 16</inkml:trace>
  <inkml:trace contextRef="#ctx0" brushRef="#br1" timeOffset="91665.6">11236 6756 0,'53'-36'0,"-18"36"16,18 0-1,0 36-15,-36-19 0,1 19 0,0-1 0,-1 0 16,-17 0-16,0 18 0,0-17 15,0-1-15,-17 18 0,-1-18 0,18 0 16,-18 1-16,1-1 0,-1 0 0,18 0 16,-17-17-16,-1 17 0,18-17 0,-18 0 15,18-1-15,-17 1 0,-1 0 16</inkml:trace>
  <inkml:trace contextRef="#ctx0" brushRef="#br1" timeOffset="91880.84">11589 6809 0,'0'-18'15,"0"36"-15,52-54 0,19 1 16,-53 35-16,-1-18 0,1 18 15,35 0-15,-36-17 0,19 17 0,-1 0 16,0-18-16,-17 18 0,17 0 0,-17 0 16,0 0-16,-1 0 0,1 0 0</inkml:trace>
  <inkml:trace contextRef="#ctx0" brushRef="#br1" timeOffset="92094.35">11730 6738 0,'0'0'0,"0"229"31,0-193-31,0-1 16,35 0-16,-35 0 0,35 36 15,-17-53-15,-18 17 0,0-17 0,17 17 16,1-18-16,-18 1 0,0 0 0,18-1 15</inkml:trace>
  <inkml:trace contextRef="#ctx0" brushRef="#br1" timeOffset="92272.12">11783 7091 0,'0'0'16,"0"-18"-16,0-17 0,35 0 15,-35 17-15,17 18 0,1-18 16,17 18-16,1-17 0,-19-1 16,1 18-16,0 0 0,-1-18 0,1 18 15,0 0-15,-1 0 0,1 0 16</inkml:trace>
  <inkml:trace contextRef="#ctx0" brushRef="#br1" timeOffset="92645.88">12435 6544 0,'-88'35'16,"88"1"-1,-35-1-15,17-17 0,18 17 16,-18-18-16,18 19 0,0-19 0,0 1 15,18 0 1,-18-1-16,35-17 0,18 18 16,-35-18-16,17 18 0,-17-18 0,-1 17 15,19-17-15,-19 0 0,19 18 0,-19-18 16,1 17-16,0-17 0,-1 18 0,1 0 16,-18-1-16,0 1 15,0 0-15,0-1 0,0 1 0,0 0 16,0-1-16,0 1 0,0-1 0,-18 1 15,1 0-15,-1-1 16,0 1-16,1-18 0,17 18 16,-18-1-16,0-17 0</inkml:trace>
  <inkml:trace contextRef="#ctx0" brushRef="#br1" timeOffset="93436.04">13405 6473 0,'-35'36'15,"35"-19"-15,0 19 0,0-19 16,0 1-16,0 17 0,18-17 15,-18 0-15,17 17 16,1-18-16,0-17 0,-1 18 0,1 0 16,0-18-16,-1 17 0,1-17 0,-1 0 15,1 0-15,0 0 0,17 0 16,-35-17-16,35-1 0,-17 0 0,-18 1 16,35-1-16,-35 1 0,18-1 0,-1 0 31</inkml:trace>
  <inkml:trace contextRef="#ctx0" brushRef="#br1" timeOffset="93856.76">13758 6473 0,'0'36'16,"0"-1"0,0-17-16,0-1 0,0 1 0,0 0 15,18-1-15,-1 1 0,-17 0 16,0-1-16,18 1 0,0-1 15,-18 1 1,17-18-16,1-70 47,-18 52-31,18 0-16,-18 1 15,0-1-15,17 0 0,1 1 16,-18-1-16,18 0 0,-18 1 0,0-1 15,17 0-15,1 1 0,-18-1 16,0 1-16,0 34 31,0 1-15,0-1-16,0 1 0,0 0 0,0 17 16,0-17-16,0-1 15,0 1-15,0 17 0,0-17 16,0 0-16,0-1 15,0 1-15,17-18 0</inkml:trace>
  <inkml:trace contextRef="#ctx0" brushRef="#br1" timeOffset="94134.35">14040 6491 0,'0'0'15,"18"-35"-15,-18 17 0,35-17 16,-17 17-16,35-35 16,-36 53-16,1-17 0,0 17 15,-1 0-15,-17 17 16,18-17 0,-18 36-16,18-19 0,-18 1 0,0 0 15,17 17-15,-17-18 0,0 1 0,0 0 16,0 17-16,0-17 0,0-1 0,0 1 15,0 0-15,18-1 0,-18 1 16,0 0-16,18-18 16</inkml:trace>
  <inkml:trace contextRef="#ctx0" brushRef="#br1" timeOffset="94469.98">14358 6350 0,'0'0'0,"17"18"16,-17-1-1,18 1-15,-18 0 0,18 17 16,-18-18-16,0 1 0,17 0 16,-17-1-16,18 1 0,-18 0 15,0-1-15,18-17 16,-18 18-16,0-36 31,0 1-31,0-1 16,0 0-16,0 1 0,0-1 15,0 0-15,0 1 16,17 17-16,-17-18 16,18 18-16,-18-17 0,18 17 15,-1 0 1</inkml:trace>
  <inkml:trace contextRef="#ctx0" brushRef="#br1" timeOffset="94838.19">14464 6703 0,'0'0'0,"-18"35"0,0-17 31,1-1-31,34-34 16,1-1-1,0 0-15,-1 1 16,1 17-16,-18-18 0,18 18 16,-1 0-16,1 0 0,-18 18 15,18-18-15,-18 17 16,0 1-1,0 0-15,0-1 0,0 1 16,0 0-16,0-1 16,-18-17-1,18 18-15,0 0 16,18-18 0,-18 17-16,17-17 0,1 0 15,-1 0-15,1 0 0,-18-17 16,18 17-16,-1-18 0</inkml:trace>
  <inkml:trace contextRef="#ctx0" brushRef="#br1" timeOffset="95128.12">14799 6332 0,'17'-53'16,"1"36"-16,53-36 16,-71 35-16,35 18 15,-35-17-15,18 17 0,-1-18 16,1 18-16,-18 18 16,0-1-16,0 1 15,0 0-15,0-1 0,0 18 0,0-17 16,17 17-16,-17-17 15,18 0-15,-18-1 0,0 1 16,0 0-16,0-1 16</inkml:trace>
  <inkml:trace contextRef="#ctx0" brushRef="#br1" timeOffset="95318.11">15152 6156 0,'0'0'0,"17"0"31,1 18-31,-18-1 0,18-17 16,-18 18-16,0 0 0,17-1 16,1-17-16,-18 18 0,0-1 0,17 1 15</inkml:trace>
  <inkml:trace contextRef="#ctx0" brushRef="#br1" timeOffset="95652.36">15240 6456 0,'-18'53'31,"18"-71"-31,18 18 0,-1-18 16,1 18-1,0 0-15,-18-17 0,17 17 16,1 0-16,0 0 16,-18 17-1,0 1-15,0 0 0,0-1 16,0 1-16,0 0 16,0-1-16,0 1 0,0 0 15,0-1-15,0 1 16,0 0-1,17-18 1,1 0-16,0 0 0,-1 0 16,1-18-16,-1 0 15,1 18-15,-18-17 0</inkml:trace>
  <inkml:trace contextRef="#ctx0" brushRef="#br1" timeOffset="95976.35">15469 6209 0,'-35'-53'31,"70"53"-31,-35-18 15,18 18-15,-1 0 0,1-17 0,0 17 16,-1 0-16,1 0 16,0 0-16,-1 0 15,-17 17-15,0 1 0,18 17 16,-18-17-16,17 0 0,-17-1 16,0 18-16,0-17 0,18 0 15,-18-1-15,0 1 0,18 0 16,-18-1-16,0 1 15</inkml:trace>
  <inkml:trace contextRef="#ctx0" brushRef="#br1" timeOffset="96332">15716 6103 0,'0'0'0,"18"-18"16,-18 36-16,0 0 16,17-1-16,1 1 0,-18 17 15,18-17-15,-18 0 0,0-1 0,17 1 16,1-1-16,-18 1 0,0 0 16,18-1-16,-18 1 0,17-18 0,-17 18 15,0-1 1,0-34 15,0-1-31,0 0 16,0 1-16,0-1 15,0 0-15,18 18 0,-18-17 16,0-1-16,17 1 0,1 17 16,-18-18-16,35 0 0,-17 1 15</inkml:trace>
  <inkml:trace contextRef="#ctx0" brushRef="#br1" timeOffset="98276.06">11236 7814 0,'35'-18'31,"0"18"-31,1-17 0,-1 17 15,18-18-15,-18 18 0,18 0 0,-18-18 16,36 18-16,-18-17 0,0 17 0,0-18 16,17 1-16,-17-1 0,18 18 0,-18-18 15,35 1-15,-35-1 16,35 0-16,0 1 0,-17-1 0,17-17 16,0 17-16,-17 1 0,17 17 0,-18-18 15,18-17-15,1 35 0,-1-18 0,0 0 16,-17 1-16,-1 17 0,18-18 15,1 0-15,-1 1 0,0-1 0,0 0 0,0 1 16,1-1-16,-1 1 0,0-1 16,0-17-16,0 17 0,0 0 15,-17 1-15,17-1 0,-17-17 0,-1 17 16,19 1-16,-1-1 0,-35 0 16,35 1-16,-18-1 0,19 0 0,-36 1 15,35-1-15,-35 0 0,35 1 0,-18-1 16,-17 1-16,35-1 0,-35 0 0,18 18 15,-18-17-15,35-1 0,-35 0 16,35 1-16,-17-1 0,-18 0 16,0 1-16,17-1 0,-17 1 0,0 17 15,-18 0-15,18-18 0,-35 18 0,17 0 16,0-18-16,1 18 0,-19 0 0,19 0 16,-19-17-16,1 17 15,17 0-15,-17 0 0,17 0 16,-17 0-16,-1 0 15,1 0-15,-18-18 47,0 0-31,0 1 0,0-1-16,-18-17 15,18 17-15,-35 0 0,35-17 0,-35 0 16,35 0-16,-18-1 0,0-17 15,1 18-15,-18 0 0,35-18 0,-18 0 16,-17 18-16,35-18 0,-36 0 0,36 0 16,-17 0-16,-19 18 0,36 0 0,0-1 15,-35 1-15,35 17 0,-18-35 16,18 36-16,-17-18 0,-1 17 16,18 0-16,-17 1 0,-1-1 15,18 0-15,-18 1 0,1-1 16,-1 18-16,18-18 15,-35 18-15,17-17 16,-17 17-16,17 0 0,1 0 0,-1 0 16,-17 0-16,-1 0 0,1 0 0,0 0 15,0 0-15,-18 17 0,17-17 0,-17 18 16,18-18-16,-35 0 0,17 18 16,0-18-16,-18 17 0,18 1 0,-35-18 15,35 18-15,-17-1 0,-19-17 0,19 18 16,-1 0-16,-17-1 0,0 1 0,17-1 15,1 1-15,-18 17 0,-1-17 16,-16 0-16,16 17 0,1-17 0,0-18 16,0 17-16,0 1 0,-1 17 0,1-17 15,0-1-15,0 1 0,0 0 0,-1-1 16,1 1-16,0 0 0,0-1 0,17 18 16,-17-35-16,18 18 0,-19 0 0,36-1 15,-35-17-15,35 18 0,0 0 0,-17-18 16,35 17-16,-18-17 0,17 18 0,-17-18 15,18 18-15,0-18 0,-18 17 16,35-17-16,-17 18 0,0-18 0,-18 0 16,35 0-16,-17 18 0,0-18 0,-1 0 15,19 17-15,-18-17 0,-1 0 0,19 18 16,-19-18-16,1 0 0,17 17 0,-17-17 16,17 0-16,1 0 0,-18 18 0,17-18 15,-17 0-15,-1 18 0,19-18 0,-19 0 0,-16 17 16,16-17-16,19 18 0,-19-18 15,1 18-15,0-18 0,0 17 0,17-17 16,-35 0-16,35 18 0,1-18 0,-19 0 16,19 18-16,-19-18 0,19 0 0,-18 17 0,17-17 15,0 18-15,1-18 0,-19 0 16,36 17-16,-35-17 0,17 0 0,-17 18 16,18-18-16,-1 0 0,18 18 15,-18-18-15,1 0 0,-1 0 0,0 0 16,1 0-1,-1 17 1,0-17-16,1 0 16,17 18-16,-18-18 15,1 0-15,17 18 16,0-1 0,0 1-1,0 0-15,0-1 16,17 1-16,1 0 15,-18-1-15,35 18 0,-35 1 0,18-1 16,-18-17-16,35 17 0,-17 18 0,-1-18 16,1 0-16,0 1 0,-1 17 0,18-18 15,-17 18-15,0 0 0,-1 0 0,19-1 16,-19-16-16,1 17 0,0-18 0,17 18 0,-18-18 16,-17 18-16,36-18 0,-36-17 15,35 35-15,-35-35 0,18 17 0,-18-18 16,17 19-16,1-19 0,-18 1 0,0 0 15,18-1-15,-1 1 0,1 0 16,-18-1-16,0 1 0,0 0 16,18-18 15</inkml:trace>
  <inkml:trace contextRef="#ctx0" brushRef="#br1" timeOffset="100020.94">29351 4957 0,'0'0'0,"-35"0"0,-18 17 16,17-17 0,-52 0-16,53 0 0,17 0 0,-17 0 15,0 0-15,-18-17 0,35 17 0,-35 0 16,0 0-16,18 0 0,-35 0 0,17 0 16,-18 0-16,18 0 0,-17 0 15,17 0-15,-36-18 0,37 18 16,-19 0-16,-17 0 0,17 0 0,1 0 15,-19-18-15,19 18 0,-1 0 0,-17 0 16,18 0-16,-19 0 0,37 0 0,-37 0 16,36 0-16,-17 0 0,-1 0 15,1 0-15,17 0 0,-18 0 0,18 0 16,0 0-16,-17 0 0,35 0 0,-18 0 16,0 0-16,17 0 0,1 0 0,18 0 15,-19 0-15,19 0 0,-19 0 16,1 0-16,17 0 15,1 0-15,-1 0 16,1 18 15,-1 0-31,18-1 16,0 1-16,0-1 0,0 1 16,0 0-16,-18-1 0,1 19 15,17 17-15,-18-18 0,18 18 0,0 0 16,0 0-16,0 0 0,0 17 0,0-17 15,0 0-15,0 17 0,0 1 16,18 0-16,-18-19 0,17 1 0,-17 0 16,0 0-16,0 0 0,18 0 0,-18 0 15,0 0-15,18-18 0,-1 0 0,-17 18 16,0-17-16,18-1 0,-18 0 16,0-17-16,17 17 0,-17-17 0,0 17 15,0-17-15,0-1 0,0 1 0,0 0 16,0-1-16,0 1 15,18-18 32,0 0-31,-1 0-16,1 0 16,17 0-16,-17 0 0,17 0 15,0-18-15,1 18 0,17 0 0,-18 0 16,36 0-16,-19-17 0,1 17 0,0 0 15,35-18-15,-17 18 0,-18 0 0,35 0 16,0 0-16,1 0 0,-1-18 16,0 18-16,0 0 0,0 0 15,0 0-15,1 0 0,17 0 0,-18 0 16,0 0-16,0 18 0,-17-18 0,17 0 16,0 0-16,0 0 0,-35 0 0,35 0 15,-35 18-15,18-18 0,-18 0 16,0 0-16,-18 0 0,35 0 0,-52 0 15,35 0-15,-18 0 0,1 0 0,-1 0 16,-17 0-16,17 0 0,0 0 16,-17 0-16,-1 0 15,1 0-15,-18-18 32,0 0-17,0 1-15,0-1 16,0 0-16,0 1 0,18-1 0,-18 0 15,17-34-15,-17 34 0,18-35 0,-18 18 16,0-1-16,0-16 0,0 16 0,0-17 16,0-17-16,-18 17 0,18-18 0,0 1 15,0-1-15,-17 1 0,-1-1 0,18 1 16,0-1-16,0 0 16,0 1-16,0 17 0,0 0 0,0 0 15,0 0-15,0 18 0,0 0 0,0-1 16,0 19-16,0-1 0,0 0 0,0 1 15,0-1-15,0 1 16,0-1 0</inkml:trace>
  <inkml:trace contextRef="#ctx0" brushRef="#br1" timeOffset="101866.88">17268 5856 0,'0'18'0,"0"17"0,-17 0 15,17-17 1,-18 0 0,18 17 15,-35 18-16,35-36 32,17-17-47,1 0 16,-18 18-16,35 0 0,-17-1 16,0 1-1,-1 0-15,1-18 0,-1 17 16,1-17-16,-18 18 0,18-18 15,-18 18-15</inkml:trace>
  <inkml:trace contextRef="#ctx0" brushRef="#br1" timeOffset="102862.12">17233 6191 0,'0'-17'31,"35"-19"-31,71-17 16,-71 36-16,1 17 15,-19-18-15,19 0 0,16-17 0,-16 35 16,-1-17-16,18-1 0,-35 0 16,34 1-16,37-19 0,-54 19 15,18-1-15,-18 0 0,18 1 0,-35-1 16,35 1-16,-18-1 0,35 0 0,-34 1 16,34-1-16,-34 0 0,17-17 0,-1 17 15,1 18-15,18-17 0,-18-1 16,0-17-16,0 17 0,17 1 15,-17-1-15,18 0 0,-18-17 0,-1 17 16,19 1-16,-18-1 0,0 1 0,0-1 16,17 0-16,-34 1 0,34 17 0,1-36 15,-18 36-15,17-17 0,-17-1 16,18 18-16,-18-18 0,0 1 16,17-1-16,1 0 0,-1 1 0,-17-1 15,18 1-15,-18-1 0,-1 18 0,19-18 16,-18 1-16,0 17 0,0-18 0,0 18 15,17-18-15,-34 18 0,34-17 16,1-1-16,-18 18 0,0-18 0,17 18 16,-35-17-16,18-1 0,18 18 15,-18-17-15,0 17 0,17-18 0,-17 18 16,0-18-16,18 18 0,-19 0 16,19 0-16,0-17 0,-18-1 0,17 18 15,-17-18-15,18 18 0,-19 0 0,19-17 16,0 17-16,-18-18 0,17 18 0,-17 0 15,18-18-15,-19 18 0,19-17 0,0 17 16,-19 0-16,19-18 0,-18 18 16,17 0-16,-17 0 0,0-18 0,18 18 15,-18 0-15,17 0 0,1 0 0,-18 0 16,17 0-16,1 0 0,0 0 16,17 0-16,-18 0 0,-17 0 15,35 0-15,-35 0 0,35 0 0,-17 0 0,-18 0 16,17 0-16,1 0 0,0 0 15,-18 0-15,35 0 0,-35 18 0,17-18 16,-17 0-16,18 18 0,-18-18 0,0 0 16,-1 0-16,19 17 0,-18-17 15,-18 0-15,18 18 0,-18-18 0,18 18 16,0-18-16,-18 0 0,18 0 0,-17 17 16,17-17-16,-18 0 0,18 18 0,-18-18 15,18 0-15,-18 0 0,18 18 16,-18-18-16,1 17 0,-19-17 0,19 0 0,-19 0 15,19 0-15,-36 18 16,35-18-16,0 0 0,-17 18 16,-1-18-16,1 0 15,0 0 1,-1 0-16</inkml:trace>
  <inkml:trace contextRef="#ctx0" brushRef="#br1" timeOffset="113660.92">25929 4745 0,'35'17'16,"-35"1"77,18-18-93,0 0 0,-18 18 16,17-18-16,1 17 16,-1 1-16,-17 0 15,18-18-15,0 17 0,-1-17 0,-17 18 16,18-18-16,0 18 0,-18-1 0,17-17 15,1 0-15,-18 18 0,18-18 16,-18 18-16,17-18 16,-17 17 62,-17 1-63,-1-1 1,0-17-16,1 18 16,-1-18-16,0 18 0,1-18 0,-19 17 15,19 1-15,-1-18 0,1 18 0,-19-18 16,36 17-16,-35-17 0,35 18 16,-18 0-16,-17-18 0,35 17 15,-35 1-15,17-1 0,0 1 16,1-18-16,17 18 15,-18-18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01:52.04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21572 8043 0,'35'0'46,"-35"18"-30,-17-18 0,17 18-16,-18-18 0,0 0 15,18 17-15,-17-17 0,-1 18 0,1 0 16,-1-18-16,0 17 0,1-17 16,-1 18-16,-17-18 0,17 17 15,-17-17-15,17 18 0,-17-18 0,0 0 16,17 18-16,-17-18 0,-1 0 0,1 17 15,0-17-15,0 0 0,-1 0 0,-17 0 16,18 0-16,0 0 0,0 0 16,-18 0-16,17 0 0,-17 0 0,18 0 15,-18 0-15,18 0 0,-18 0 0,18 0 16,0 0-16,-18-17 0,35 17 0,-17 0 16,-18 0-16,17-18 0,19 18 15,-18-18-15,-1 18 0,1-17 0,17-1 16,-17 18-16,17-35 0,-17 35 0,0-18 15,35 1-15,-35-1 0,17 0 16,0 1-16,1-1 0,-1 0 0,0 1 16,1-1-16,17 1 0,-18 17 0,1-18 15,17 0-15,-18 1 0,18-1 16,0 0-16,0 1 16,0-1-16,0 0 15,0 1-15,0-1 0,18 0 16,-1 1-16,1-1 0,-18 1 15,35-1-15,-17 0 0,-1 18 0,1-17 16,0-1-16,17 18 0,-35-18 16,35 1-16,-17 17 0,17-18 0,-17 0 15,17 1-15,0 17 0,1-18 0,-19 18 16,18-17-16,1 17 0,-1 0 0,-17 0 16,17-18-16,18 18 0,-18 0 0,-17-18 15,17 18-15,0-17 0,1 17 0,-1 0 16,0 0-16,0 0 0,1 0 15,-1 0-15,-17-18 0,17 18 0,0 0 16,-17 0-16,17 0 0,-17 0 0,17 0 16,-17 0-16,-1 0 0,19 0 0,-19 0 15,1 0-15,0 0 0,-1 18 16,1-18-16,-1 0 0,1 0 0,0 17 16,-1-17-16,1 18 0,0-18 15,-1 0-15,1 18 0,17-18 16,-17 0-16,-1 17 0,1-17 15,0 18-15,-1-18 0,1 0 0,-18 17 16,35 1-16,-17-18 0,0 18 16,-1-18-16,-17 17 0,18-17 15,-1 0-15,-17 18 0,18-18 16,0 18-16,-1-18 16,-17 17-16,18-17 0,0 18 15,-18 0-15,17-18 16,-17 17-16,18 1 0,-18-1 0,18 1 15,-18 0-15,0-1 16,0 1-16,0 0 0,0-1 16,0 1-16,0 17 0,0-17 15,0 0-15,-18-1 16,18 1-16,0-1 0,-18-17 16,1 18-16,-19 17 15,19-17-15,-19-18 16,36 18-16,-35-18 0,35 17 0</inkml:trace>
  <inkml:trace contextRef="#ctx0" brushRef="#br0" timeOffset="4153.1">7302 5151 0,'36'-18'31,"-1"0"-15,0 1-1,0-19-15,1 19 0,-19-1 16,19-17-16,-19 17 15,18-17-15,1 17 16,-1 1-16,-17-19 16,17 1-16,0 17 0,1 1 15,-1-19-15,0 19 16,18-18-16,-18 17 0,18-17 16,0 17-16,0 0 15,0-17-15,0 17 0,0 1 16,0-1-16,0 1 15,0-1-15,-1 18 0,1-18 16,0 18-16,-17 0 16,16-17-16,1 17 0,0 0 15,-17 0-15,-1 0 16,0 0-16,18 0 0,-18 0 16,1 0-16,17 17 15,-18-17-15,18 0 0,17 18 16,71 17-16,-70-17 15,-53-18-15,17 17 0,0-17 16,0 18-16,18 0 0,-35-18 0,53 17 16,-54-17-16,18 18 0,18 0 0,-17-18 15,-1 0-15,-17 17 0,17 1 16,18-18-16,-18 18 0,-17-1 16,52 18-16,-35-17 0,-17 0 15,17-18-15,-17 35 0,17-17 0,-17-1 16,0 1-16,17 0 0,-17-1 0,17 1 15,-35 0-15,35-1 0,-17 1 0,17-1 16,-17 1-16,17 0 0,-17-1 16,-1-17-16,18 18 0,-17 0 0,17-1 15,-35 1-15,36 0 0,-19 17 16,19-18-16,-36 1 0,35-18 0,-35 18 16,53 35-1,-53-36 1,17-17-16</inkml:trace>
  <inkml:trace contextRef="#ctx0" brushRef="#br0" timeOffset="10496.03">15804 9313 0,'18'-35'32,"0"35"-32,17 0 0,0 0 0,0 0 15,-17 0-15,17 0 0,18 0 0,-18 0 16,18 0-16,-35 0 0,17 0 0,1 0 16,-1 0-16,0 0 0,-17 0 0,-1 0 15,1 0-15,0 0 0,-1 0 16,1 0-16</inkml:trace>
  <inkml:trace contextRef="#ctx0" brushRef="#br0" timeOffset="10711.6">15910 9384 0,'-18'35'0,"89"0"15,-53-35-15,35 0 16,-36 0-16,54-17 0,-54 17 16,36-18-16,-17 18 0,-1-17 0</inkml:trace>
  <inkml:trace contextRef="#ctx0" brushRef="#br0" timeOffset="11426.94">15981 10389 0,'-36'-35'31,"54"35"-15,17 0-16,-17 0 0,17 0 0,-17 0 15,17 0-15,0 0 0,1 0 16,-1 0-16,0 0 0,0 0 0,1 0 15,-1 0-15,0 0 0,1 0 0,-19 0 16,18-18-16,-17 18 0,17 0 0,-17 0 16,0 0-16,-1 0 0,1 0 15</inkml:trace>
  <inkml:trace contextRef="#ctx0" brushRef="#br0" timeOffset="11708.16">16069 10460 0,'0'18'15,"53"17"1,-36-35-16,19 0 0,17 0 16,-36 0-16,36 0 0,-35 0 0,17 0 15,0 0-15,-17 0 0,17 0 0,0 0 16,-17 0-16,0 0 0,-1 0 0,1 0 16</inkml:trace>
  <inkml:trace contextRef="#ctx0" brushRef="#br0" timeOffset="12915.84">15910 11624 0,'35'0'31,"36"18"-31,-36-18 16,-17 0-16,-1 0 0,36 0 15,-35 0-15,17 0 0,1 0 0,-19 0 16,18 0-16,1 0 0,-19 0 0,1 0 15,17 0-15,-17 0 0,0 0 0,-1 0 16,1 0-16,-1 0 0,1 0 0</inkml:trace>
  <inkml:trace contextRef="#ctx0" brushRef="#br0" timeOffset="13235.93">15981 11765 0,'35'18'16,"0"-18"-1,53 17-15,-70-17 0,17 0 0,1 0 16,-1 0-16,0 0 0,-17 0 0,17 0 16,0 0-16,-17 0 0,17 0 0,-17 0 15,17 0-15,0 0 0</inkml:trace>
  <inkml:trace contextRef="#ctx0" brushRef="#br0" timeOffset="20664.88">15152 17233 0</inkml:trace>
  <inkml:trace contextRef="#ctx0" brushRef="#br0" timeOffset="22996.45">16316 17374 0,'35'-17'31,"0"-1"-31,18-17 16,-35 35-16,-1 0 0,1 0 16,0-18-16,-1 18 0,1 0 15,0 0-15,-1-18 0,1 18 0,0 0 16,-1 0-16,1-17 0,0 17 0,-1 0 16,1-18-16,-1 18 0,1-17 15,0 17-15,-1-18 0,1 18 0,0-18 16,-1 1-16,1-1 0,-18-17 15,35 35-15,-35-36 0,35 19 0,-35-1 16,18 1-16,0-1 0,-1-17 0,-17 17 16,36 0-16,-36 1 0,17-19 0,1 19 15,0-18-15,-18-1 0,35 19 16,-17-1-16,-1-35 0,1 35 0,-18-17 16,17 17-16,1-34 0,0 34 0,-1-35 15,-17 35-15,18-35 0,-18 18 0,35 0 16,-35 0-16,18-18 0,-18 0 15,0 17-15,18-34 0,-1 17 0,-17 0 16,0 0-16,18 0 0,-1 0 16,-17 0-16,0 1 0,0-19 0,0 18 15,0 0-15,0 0 0,0 18 0,0-36 16,0 36-16,0-18 0,0 0 0,0 0 16,0 18-16,-17-18 0,17 0 15,-18 18-15,18-36 0,0 36 0,0-35 16,0 17-16,0 0 0,0 0 15,-17-18-15,17 18 0,0 0 0,0 1 16,-18-1-16,36 0 0,-36 0 0,36 18 16,-36-18-16,18 17 0,0-17 0,0 18 15,0 0-15,0-18 0,0 0 16,0 18-16,18-18 0,-18 18 0,0-18 16,0 0-16,0 17 0,0-17 0,17 18 15,-17-18-15,0 18 0,0 0 0,0-18 16,0 18-16,0-18 0,0 17 15,0 1-15,0-18 0,0 18 0,18-18 16,-18 18-16,17-18 0,-17 0 16,0 0-16,0 18 0,0-18 15,0 0-15,0 18 0,0-18 0,0 17 16,0 1-16,0-18 0,0 18 0,0 0 16,0-1-16,0-17 0,0 18 0,0 0 15,0 0-15,0 17 0,0-35 0,0 35 16,0-35-16,0 18 0,0 0 0,0 17 15,0-35-15,0 18 0,18 0 16,-18 0-16,0-1 0,0-17 0,0 18 16,0 0-16,-18-18 0,18 18 0,0-18 15,0 17-15,-17 1 0,17 0 16,-18-18-16,18 18 0,0-18 16,0 17-16,-17-16 0,17 16 0,-18 1 15,18 0-15,0 17 0,0-35 0,0 18 16,0 0-16,0-1 0,0 1 0,0 0 15,0-1-15,0 19 0,0-36 0,0 35 16,0-35-16,0 36 0,0-19 0,0 1 16,0 0-16,0 17 0,0-35 15,0 36-15,0-1 0,0-17 0,0 17 16,-18-17-16,18 0 0,0 17 0,0-17 16,0 17-16,-17-17 0,17 17 15,-18-17-15,18 0 0,0 17 0,0-17 16,0 17-16,-18-17 0,18 17 0,0-17 15,0 17-15,-17 1 0,17-1 0,0-17 16,0 17-16,0 0 0,0 1 16,-18-1-16,18-17 0,0 17 15,0-17-15,0 0 0,0 17 0,0 0 16,0-17-16,0 17 0,0 1 0,0-19 16,0 19-16,0-1 0,0-17 0,0 17 15,0 1-15,0-19 0,0 19 16,-18-19-16,18 19 0,-17-18 15,17 17-15,0 0 0,0 1 0,0-19 16,-18 36-16,18-17 0,-17-1 16,17 0-16,0 1 0,0-1 15,0 1-15,0-1 0,-18 18 16,18-18-16,0 1 0,0-1 16,0 0-16,-18 18 0,18-17 15,-17-1-15,17 0 0,0 1 16,0-1-16,0 0 15,0 1-15,0-1 16,0 1-16,0-1 16,0 0-1,0 1 1,0-1 0,-18 18 15,0 0 0,18 18-15,0-1-16,-17 1 15,-1 0-15,0-1 0,18 1 16,-17-1-16,-1 1 0,18 0 16,-18-1-16,18 1 15,-17-18-15,-1 18 0,18-1 16,0 1-1,-17-18-15,17 18 0,0-36 63,17 18-47,-17-18-16,0 1 0,18 17 15,-18-18-15,17 0 0,1 1 16,-18-1-16,18 0 0,-1 1 15,-17-1-15,0 1 0,18-1 16,0 0-16,-18 1 16,0-1-1,17-17 17,19 52 77,-36 1-93,35 17-1,-17-17 1,17 17-1,-18-35 1,1 18-16,0-1 0,-18 1 0,17-18 16,1 18-16,0-1 0,-1-17 15,1 18-15,0 0 16,-1-18-16,-17 17 0,18-17 16,-1 0-16,1 18 15</inkml:trace>
  <inkml:trace contextRef="#ctx0" brushRef="#br0" timeOffset="27923.64">17744 8943 0,'-17'70'47,"17"-52"-32,0 0-15,0-1 0,0 1 16,0 0-16,0-1 16,17 1-16,-17 0 15,0-1-15,0 1 0,18 17 16,-18-17-16,0-1 0,0 1 15,0 17-15,18-17 0,-1 0 0,-17-1 16,0 1-16,0 17 0,18-17 0,-18 17 16,0-17-16,0-1 0,18 19 0,-18-19 15,0 36-15,0-35 0,17-1 16,-17 19-16,0-1 0,0-17 16,0 17-16,0 0 0,18 0 0,-18 1 15,0-1-15,18 0 0,-18-17 0,17 35 16,-17-18-16,0-17 0,0 17 0,0-17 15,0 17-15,0 0 0,18 1 16,-18-19-16,18 36 0,-18-35 0,0 35 16,0-18-16,0-17 0,17 35 0,-17-36 15,18 18-15,-18 1 0,0-1 16,0 0-16,0-17 0,17 35 0,-17-36 16,0 19-16,0-19 0,18 19 0,-18-1 15,0 0-15,18 0 0,-18 1 0,0-1 16,0 0-16,0-17 0,0 17 0,0 0 15,17 1-15,-17-19 0,18 36 0,-18-17 16,0-1-16,0 0 16,18 18-16,-18-18 0,0 1 0,0-1 15,0 0-15,0 0 0,0 1 0,0-1 16,0-17-16,17 17 0,-17-17 0,18 35 16,-18-36-16,0 18 0,0-17 0,0 17 15,0 1-15,0-1 0,0-17 16,0 17-16,0-18 0,0 19 0,0-1 15,0 0-15,0-17 0,0 17 0,0 0 16,0 1-16,0-19 0,18 19 0,-18-1 16,0 0-16,0-17 0,17 35 15,-17-36-15,0 36 0,0-35 0,0 17 16,0 18-16,0-18 0,0 1 0,0-1 16,0 0-16,18 1 0,-18-1 15,0 18-15,0 0 0,0-18 16,17 18-16,1 0 0,-18 0 0,18 0 15,-1 0-15,-17-1 0,18-16 0,-18 17 16,18 0-16,-1-1 0,-17 1 0,18-17 16,0 17-16,-18-1 0,17-16 0,-17 17 15,0-18-15,18 18 0,-18-18 0,18 18 16,-18-18-16,0 1 0,0 17 16,0-18-16,0 0 0,0 0 0,0 18 15,0-17-15,0-1 0,-18 18 16,18-18-16,-18 18 0,18-18 0,0 18 15,0-18-15,0 18 0,-17-17 16,17-1-16,0 18 0,-18-18 0,0 0 16,18 1-16,0-19 0,-17 36 0,-1-18 15,18 1-15,0-1 0,0-17 0,-18 35 16,18-36-16,0 19 0,0-1 16,-17 0-16,17-17 0,-18 17 0,18-17 15,0 35-15,0-36 0,0 1 0,-18 17 16,18 0-16,-17 1 0,17 17 15,0-36-15,-18 36 0,18-35 0,-35 17 16,35-17-16,0 17 0,0 0 0,-18 1 16,18-19-16,-17 18 0,17 1 15,-18-1-15,18 0 0,-18 1 16,1-1-16,17 0 0,0 18 0,-18-18 16,0 1-16,18-1 0,0 0 0,-17 0 15,17 1-15,0-1 0,-35 0 0,35-17 16,0 35-16,0-36 0,-18 1 15,0 17-15,18-17 0,0 17 0,-17-17 0,17 17 16,-18-17-16,0-1 0,18 1 0,0 0 16,-17-1-16,-1 1 0,18 0 0,0-1 15,-18 1-15,18 0 0,-17-18 16,-1 17-16,18 1 0,0 0 0,-18-18 0,1 17 16,17 1-16,-18-1 15,18 1-15,-17 0 0,-1-18 0,18 17 0,0 1 16,-18-18-16,1 18 0,17-1 0,-18 1 15,0-18-15,1 18 0,17-1 0,-18 1 16,0-18-16,18 17 0,-17-17 16,17 18-16,-18-18 0,1 18 0,-1-1 15,0-17-15,18 18 0,0 0 16,-17-18-16,-1 17 0,0 1 0,1 0 16,-1-18-16,18 17 0,-18-17 15,1 18-15,-1-18 0,18 17 0,-17 1 16,-1-18-16,18 18 0,-18-18 0,1 17 15,-1 1-15,-17 0 0,17-18 16,0 17-16,1-17 0,17 18 16,-18-18-16,1 18 0,17-1 0,-18-17 15,-17 18-15,35-1 16,-18-17 31</inkml:trace>
  <inkml:trace contextRef="#ctx0" brushRef="#br0" timeOffset="28611.73">17092 17163 0,'18'-18'16,"-18"36"-1,0-1 1,0 1-16,0 0 15,0-1-15,0 1 16,0-1-16,0 1 16,0 0-16,0-1 15,0 1-15,0 0 16,0-1 0,-18-17-1,18 18-15,-18-18 16,18 18-16,-17-18 15,17 17 1,0 1 93,17-18-109,1 0 0,0 0 16,-18 17-16,17-17 0,1 0 16,17 18-16,-17-18 15,-1 0-15,1 18 0,0-18 16,-1 0-16,1 17 16,0-17-16,-1 0 15</inkml:trace>
  <inkml:trace contextRef="#ctx0" brushRef="#br0" timeOffset="29232.11">15522 17304 0,'0'17'16,"-18"36"-1,18-35-15,18 0 16,-18-1-16,0 1 0,0-1 16,0 1-16,18-18 0,-18 18 15,0-1-15,17 1 0,-17 0 16,0-1-16,0 1 0,0 0 16,0-1-16,0 1 15</inkml:trace>
  <inkml:trace contextRef="#ctx0" brushRef="#br0" timeOffset="29815.71">15681 17480 0,'0'0'15,"17"18"-15,-17 17 0,0-17 0,0-1 16,-53 36-16,36-53 16,-1 0-16,1 0 0,-1 18 15,0-18-15,1 0 0,-1 0 0,0 0 16,1-18-16,-1 18 15,0-17-15,1 17 0,17-18 16,-18 0-16,1 1 0,-1 17 0,18-18 16,0 0-16,-18 1 0,1-1 0,17 0 15,0 1-15,-18 17 0,18-18 16,0 1-16,0-1 0,0 0 0,0 1 16,0-1-16,0 0 0,0 1 15,0-1-15,0 0 0,0 1 0,0-1 16,18 1-16,-18-1 0,17 0 15,1 18-15,-18-17 16,18 17-16,-1 0 0,1-18 16,-1 18-16,1 0 0,0 0 15,-1 0-15,1 0 0,17 0 16,1 18 0,-19-18-16,-17 17 0,35-17 0,-35 18 15,18-18-15,0 18 0,-18-1 0,17-17 16,-17 18-16,18-1 0,0 1 0,-18 0 15,17 17-15,-17-17 16,18-18-16,-18 17 0,0 36 16,0-35-16,0-1 0,0 1 0,0 0 15,0-1-15,0 1 16</inkml:trace>
  <inkml:trace contextRef="#ctx0" brushRef="#br0" timeOffset="34494.33">16527 9119 0,'0'18'141,"0"17"-110,-35-17-15,-35 17 0,52-35-16,18 18 0,-18-18 0,18 17 15,-17-17-15,-1 0 0,0 0 16,1 18-16,-1-18 15,0 0-15,1 0 0,17 18 16,-18-18-16,1 0 0,-1 0 16,-17 0-16,17 17 15,0-17-15,1 0 16,-1 0-16,0 0 0,-17 0 16,18 0-16,-19 0 0,19 0 15,-1 0-15,0 0 16,1-17-16,-1 17 0,-17 0 15,35-18-15,-18 18 0,-17-18 16,17 18-16,1-17 16,17-1-16,-18 18 0,18-17 15,-18 17-15,1-18 0,-1 0 16,0 18-16,18-17 0,0-1 0,-17 0 16,-1 1-16,0 17 0,18-18 15,0 0-15,0 1 0,-17-1 0,-1 0 16,18 1-16,0-1 0,0 1 15,-17-1-15,17 0 0,0 1 16,0-1-16,-18 0 0,18 1 16,0-1-16,0 0 0,0 1 0,0-1 15,0 1-15,0-1 0,0 0 0,0 1 16,0-1-16,0 0 0,0 1 16,0-1-16,0 0 0,18 1 15,-18-1-15,0 0 0,0 1 16,17-1-16,-17 1 0,0-1 15,18 0-15,-1 18 0,-17-17 0,0-1 16,18 18-16,0-18 0,-1 1 16,-17-1-16,18 0 15,0 18-15,-18-17 16,17 17-16,1 0 0,0-18 16,-1 18-16,1-17 15,0 17-15,-1 0 0,1-18 16,-18 0-16,35 18 0,-35-17 15,35-1-15,-17 0 0,17 18 16,-35-17-16,18 17 16,0 0-16,-1-18 15,1 18-15,-1 0 0,1 0 16,0 0-16,-1 0 16,1 0-16,0 0 15,-1 0 1,1 0-16,0 0 0,-1 0 15,1 0-15,-1 0 16,1 0-16,0 0 16,-18 18-16,17-18 0,1 0 15,-18 17-15,18-17 16,-1 0-16,-17 18 0,18-18 0,-18 18 16,18-1-1,-1-17-15,-17 18 16,0 0-16,18-1 15,-1-17-15,-17 18 0,18-18 16,-18 17-16,18 19 31,-1-19-15,-17 19 0,18-19-1,0 1 1,-18 17-1,0-17 17,17 17-17,-17-17 1,0-1 0,0 19-1,0-19 1,0 1-1,0 17 1,0-17 15,0 17-15,0-17 0,0-1 15,0 19-16,0-19 1,0 1 15,0 35 16,0-35-31,0-1 15,0 1-15,0-1-1,0 1 1,0 0 0,-17-18-1,17 17-15,0 1 31,-18-18-31,18 18 16,-18-18-16,18 17 16,0 1 15,-17-18-15,-1 18-1,18-1 1,-18-17 15,18 18-31,-17-18 0,-1 18 16,1-18 15,-1 0-15</inkml:trace>
  <inkml:trace contextRef="#ctx0" brushRef="#br0" timeOffset="49048.31">14799 4780 0,'53'-18'31,"-36"18"-31,1-17 16,0 17-16,-18-18 16,35 1-16,-35-1 0,18 18 0,-1-18 15,1 1-15,-1 17 0,1-18 16,0 0-16,-1 18 0,1-17 0,0-1 0,-1 18 16,1-18-16,0 1 0,-1 17 15,-17-18-15,18 18 0,0 0 16,-18 18 15,0-1-31,0 1 16,17 0-16,-17-1 0,0 19 0,18-19 15,-18 1-15,0 17 0,0-17 0,0 17 16,17-17-16,-17-1 0,0 1 0,0 0 16,0-1-16,0 1 0,0 0 15,0-1-15,0 1 0,0 0 16,-17-18-1,-18 0 1,-1 0-16,19-18 16,-19 18-16,19 0 0,-1 0 0,-17 0 15,17 0-15,-17 0 0,17 0 16,1 0-16,-1 0 0,36 0 31,-1 0-15,1 0-16,17 0 0,0 0 0,-17 0 15,17 0-15,1 0 0,-19 0 0,19 0 16,-1 0-16,-18 0 0,1 0 0,0 0 16,17 0-16,-17 0 0,-1 0 15</inkml:trace>
  <inkml:trace contextRef="#ctx0" brushRef="#br0" timeOffset="49739.66">15910 4621 0,'0'-53'31,"18"36"-31,-1 17 16,1-18-16,-18 1 0,35 17 0,-35-18 0,36 0 16,-19 18-16,-17-17 0,35 17 15,-35-18-15,18 18 0,0 0 0,-1-18 16,1 18 0,-18 18-1,0 0-15,0-1 16,0 19-16,0-19 0,0 1 15,0-1-15,0 1 0,0 17 0,0-17 16,0 0-16,0-1 0,0 1 0,0 0 16,0-1-16,0 1 0,0-1 15,0 1-15,0 0 0,0-1 16,0 1-16,0 0 16,0-1 15,-18-17-16,1 0 1,17-17-16,-18 17 0,0 0 16,18-18-16,-35 18 0,18-18 15,-19 18-15,36-17 0,-17 17 16,-1 0-16,0 0 0,-17 0 16,17 0-1,1 0 1,34 0-1,1 0 1,17 17-16,-17-17 0,0 18 16,-1-18-16,19 0 0,-19 0 0,18 0 15,-35 18-15,36-18 0,-19 0 0,19 0 16,-1 0-16,-17 0 16,-1 0-16,1 0 15,-1 0-15</inkml:trace>
  <inkml:trace contextRef="#ctx0" brushRef="#br0" timeOffset="50612.01">16880 4657 0,'0'-36'32</inkml:trace>
  <inkml:trace contextRef="#ctx0" brushRef="#br0" timeOffset="50798.84">17374 4674 0,'0'0'0,"53"36"16</inkml:trace>
  <inkml:trace contextRef="#ctx0" brushRef="#br0" timeOffset="53189.52">21219 4480 0,'36'-35'31,"-54"17"-15,0 18-1,1 0-15,-1 0 16,0 0-1,1 0 1,-1 18 15,1 0-15,17-1-16,0 1 16,0 0-16,0-1 0,-18 1 0,18-1 15,-18 1-15,18 0 0,0-1 16,0 1-16,0 0 0,0-1 15,0 1-15,0 0 0,0-1 16,0 1-16,0-1 0,0 1 0,0 0 16,18-18-16,0 17 15,-18 1-15,17-18 0,1 0 0,-1 18 16,1-18-16,0 0 0,-1 0 16,1 0-16,0 0 0,17 0 15,0-18-15,-17 18 16,-18-18-16,35 1 0,-17-1 15,-1 0-15,1 18 0,-18-17 16,0-1-16,18 1 0,-1-1 0,-17 0 16,0 1-16,0-1 0,0 0 0,0 1 15,0-1-15,0 0 16,0 1-16,0-1 0,0 1 16,0-1-16,-17 0 0,-1 18 15,18-17-15,-18-1 0,1 18 16,-1-18-16,0 18 15,1 0-15,17-17 0,-18 17 16,1 0 0,-1 0-16,0 0 15,1 0-15,-1 0 16</inkml:trace>
  <inkml:trace contextRef="#ctx0" brushRef="#br0" timeOffset="54764.26">20549 4463 0,'-35'-36'15,"17"36"1,1 0-16,-1 18 0,0-18 16,18 18-16,-35-18 0,35 17 15,-18 1-15,1 0 0,17-1 0,-18 1 16,0 17-16,1-17 0,17-1 0,0 19 16,-18-19-16,18 1 0,0 17 0,0-17 15,0-1-15,0 1 0,18 0 0,-18-1 16,0 1-16,17-18 0,1 18 15,0-18-15,-1 0 0,1 0 0,17 0 16,-17 0-16,17 0 0,-17 0 0,17 0 16,-35-18-16,35 0 0,-17 1 15,17-1-15,-35 0 0,36 1 0,-36-18 16,0 17-16,17 0 0,-17 1 0,18-19 16,-18 19-16,0-1 0,-18-17 0,1 17 15,17 1-15,-18-1 0,0 0 0,1 1 16,-1-1-16,0 0 0,1 18 15,-1-17-15,0 17 0,-17 0 0,0-18 32</inkml:trace>
  <inkml:trace contextRef="#ctx0" brushRef="#br0" timeOffset="55562.39">19579 4445 0,'-88'-18'31,"105"18"-31,1 0 0,0 0 16,-1 0-16,1-17 0,0 17 15,-1 0-15,19-18 0,-19 0 0,1 18 0,-1 0 16,1-17-16,0 17 0,-1 0 16,19-18-16,-19 18 15,1 0-15,-18 18 63,0-1-63,0 1 0,0 17 15,-18 1-15,18-19 0,-17 19 0,17-19 16,0 18-16,0 1 0,0-1 16,0-17-16,-18 17 0,18-17 0,0 17 15,0-18-15,0 1 0,0 0 0,0-1 16,0 1-16,0 0 0,0-1 16,0 1-1,0-36 16,-18 18-31,18-17 0,-17 17 16,-1-18-16,0 18 0,18-18 0,-35 18 16,35-17-16,-17 17 0,-1 0 15,0 0-15,-17-18 0,17 18 16,1 0 0,-1 0-16,18 18 15,0-1 1,18-17-16,-1 18 0,1-18 15,0 0-15,-1 18 0,19-18 0,-19 0 16,18 17-16,-17-17 0,0 0 0,-1 0 16,19 0-16,-1 0 15,-17 0-15,-18 18 0,17-18 16,1 0-16</inkml:trace>
  <inkml:trace contextRef="#ctx0" brushRef="#br0" timeOffset="56324.11">18697 4516 0,'-71'-18'15,"-34"36"-15,105-1 16,-18-17-16,0 35 0,1-17 15,17 0-15,0 17 0,-36-17 0,36-1 16,0 1-16,0 17 0,0-17 0,0-1 16,0 19-16,0-1 15,18-35-15,0 18 0,-18-1 0,17 1 16,19-18-16,-36 18 0,35-18 0,-17 0 16,-1 0-16,1 0 0,17 0 0,0 0 15,-17 0-15,0-18 0,-1 0 0,19 18 16,-19-17-16,-17-1 0,35-17 15,-35 17-15,18 0 0,-18 1 16,0-18-16,0 17 0,0 0 16,-18 1-16,18-1 0,-17 0 0,-1 1 15,1-1-15,-1 0 0,0 1 16,1 17-16,-1-18 0,0 18 0,-17 0 16</inkml:trace>
  <inkml:trace contextRef="#ctx0" brushRef="#br0" timeOffset="57373.03">17409 4480 0,'0'0'0,"-35"-17"16,17 17-16,-87-18 15,87 18-15,-17 0 16,35 18-16,-18-18 0,-17 17 0,17 1 16,1-18-16,-1 18 0,-17-1 0,35 18 15,-18-17-15,0 17 0,18-17 16,-17 17-16,17-17 0,-18 35 0,18-36 16,0 19-16,0-19 0,18 19 0,-1-19 15,-17 19-15,36-19 0,-19 1 0,19 0 16,-19-1-16,18-17 0,1 18 15,-1-18-15,0 0 0,-17 0 0,17 0 16,18-18-16,-35 18 0,17-17 0,0-1 16,-17 0-16,0-17 0,17 17 0,-18 1 15,19-36-15,-19 17 16,-17 19-16,18-18 0,-18-1 0,0 19 16,0-19-16,0 19 0,-35-19 0,35 19 15,-18-18-15,0-1 0,1 19 0,-1-1 16,1-17-16,-19 17 0,19-17 0,-19 35 15,1-18-15,17 1 0,-17 17 16,18-18-16,-1 18 0,-17 0 0,-1 0 16,19 0-16,-36 18 0,35-1 0,-17 1 15,17-1-15,-17 36 0,17-35 0,1 17 16,-1 1-16,0-1 0,18 0 16,0 0-16,0-17 0,0 0 0,0 17 15,0-17-15,0-1 0,36 18 16,-19-17-16,19 0 0,-19-18 0,19 0 15,-19 17-15,1-17 0,17 0 0,-17 0 16,17 0-16,-17 0 0,17 0 16,-35-17-16,35 17 0,-35-18 0,0 0 15,0 1-15,0-1 16,0-17-16,0 17 0,0 1 0,-35 17 16,35-18-16,-18 0 0,18 1 15,-35 17-15,35-18 0,-18 18 0,1 0 16</inkml:trace>
  <inkml:trace contextRef="#ctx0" brushRef="#br0" timeOffset="59018.05">16086 17268 0,'0'0'16,"124"-176"0,-89 88-16</inkml:trace>
  <inkml:trace contextRef="#ctx0" brushRef="#br0" timeOffset="65111.02">14993 6085 0,'35'-35'31,"0"0"-15,-17 17-1,-18-17-15,35 17 16,1-17-16,-19 35 47,-17 18-32,0-1-15,0 1 0,0 0 0,0-1 16,0 18-16,0-17 0,0 0 0,0-1 16,0 1-16,0 0 0,0-1 0,0 1 15,0 17-15,0-17 0,0 0 16,0-1-16,0 1 15,0-1-15,0 1 0,0 0 16,0-1 0,-17 1-1,-1-18 1,0 0-16,18 18 0,-17-18 16,-1 0-16,0 0 0,-17 0 15,17 0-15,1 0 16,-1 0-1,36 0 17,17 0-17,-17 0-15,-1 0 16,1 0-16,17 0 16,-17 0-16,0 0 15,-1 0-15,19 0 16</inkml:trace>
  <inkml:trace contextRef="#ctx0" brushRef="#br0" timeOffset="65763.48">15928 6068 0,'35'0'15,"0"-18"1,18-17-16,-35 17 0,-1 1 15,-17-1-15,18 18 0,0-18 16,-1 1 0,-17 34 31,0 1-47,0 0 0,0-1 15,0 1-15,18 17 0,-18-17 16,0-1-16,0 1 0,18 17 0,-18-17 15,0 0-15,0-1 0,0 1 0,0 0 16,0-1-16,17 1 0,-17-1 0,18 1 16,-18 0-16,0-1 15,0 1-15,0 0 32,-35-18-17,17 0 1,0 0-16,1 0 15,-19 0-15,19 0 0,-1 0 16,1 0-16,-1 0 0,0 0 16,18 17-16,18-17 47,0 0-32,-1 0-15,18 0 0,1-17 16,-19 17-16,19 0 15,-1-18-15</inkml:trace>
  <inkml:trace contextRef="#ctx0" brushRef="#br0" timeOffset="66475.61">16704 6085 0,'35'0'31,"-35"18"157,-18-18-188,18 18 15,0-1-15,0 1 16,0 0-16,0-1 0,0 1 0,0 0 16,18-18-16,-18 17 0,18 1 15,-18-1 1,35-17-16,-35 18 15,18-18-15,-1 0 0,1 0 16,0-18 0,-1 18-16,-17-17 0,0-1 0,18 18 15,-1-17-15,-17-1 0,18 0 16,-18 1-16,0-1 0,0 0 0,0-35 16,0 36-16,0-1 15,0 0-15,0 1 0,0-1 16,-18 1-16,1 17 0,-1-18 15,1 18-15,-1 0 16,0 0-16,1 0 0,-1 0 16,0 0-16,1 18 15,-1-1-15,0-17 0,1 18 16,17-1-16,0 1 0,-18-18 16,18 18-16,-17-18 0,17 17 15</inkml:trace>
  <inkml:trace contextRef="#ctx0" brushRef="#br0" timeOffset="66988.97">17533 5980 0,'-35'-18'16,"-18"0"-1,35 18-15,0 18 0,18 0 0,-17-1 16,-1 1-16,18-1 0,0 1 16,0 0-16,0-1 0,0 19 15,0-19-15,0 1 0,18 0 16,-1-1-16,-17 1 16,36-18-16,-19 0 15,1 0-15,0 0 0,-1 0 0,1 0 16,-1 0-16,1-18 0,0 18 0,-18-17 15,35-1-15,-35 0 0,18 1 0,-18-1 16,0 0-16,17 1 0,-17-1 16,0 0-16,0 1 0,0-1 15,0 1-15,-17-1 0,-1 0 16,0 18 0,1-17-16,-1 17 15,0 0-15,1 0 16</inkml:trace>
  <inkml:trace contextRef="#ctx0" brushRef="#br0" timeOffset="67338.57">18115 5874 0,'53'0'16,"-53"17"-16,0 1 15,0 0-15,0-1 0,0 19 16,0-19-16,0 18 0,0-17 0,0 0 16,0-1-16,0 19 0,0-19 0,0 1 15,0 0-15,0-1 0,0 1 0,0 0 16,0-1-16,0 1 16,0-1-16</inkml:trace>
  <inkml:trace contextRef="#ctx0" brushRef="#br0" timeOffset="67790.88">18697 5944 0,'-18'-17'31,"1"17"-31,-1 0 0,18 17 0,-18 1 16,18 0-16,-17-1 0,17 18 16,0-17-16,0 0 0,0-1 15,0 1-15,0 0 0,0-1 0,0 1 16,17 0-16,1-1 0,-18 1 0,18-18 15,-1 0-15,1 18 0,0-18 16,-1 0-16,19 0 16,-19 0-16,1-18 0,-1 18 15,-17-18-15,18 1 0,0-1 0,-18 0 16,17 1-16,-17-1 0,0 0 0,0 1 16,0-1-16,0 0 0,0-17 15,-17 18-15,17-1 16,-18 18-16,0 0 0,18-18 0,-17 18 15,-1 0-15,1 0 16,-1 0-16,0 0 16</inkml:trace>
  <inkml:trace contextRef="#ctx0" brushRef="#br0" timeOffset="68091.48">19173 5909 0,'0'0'0,"0"18"16,36 35-16,-36-36 0,0 1 15,0-1-15,0 19 0,0-19 16,0 1-16,17 0 0,-17-1 15,0 1-15,35-18 0,-17 18 16,0-18-16,-1 17 0,1-17 16,0 0-16,-1-17 0,1-1 15,0 18-15,-18-18 0,0 1 0,17-1 16,1 0-16,-18 1 0,0-19 16,0 19-16,-18-18 0,1 17 0,-1 0 15,-17-17 1</inkml:trace>
  <inkml:trace contextRef="#ctx0" brushRef="#br0" timeOffset="69000.89">15152 7144 0,'35'-36'46,"-17"36"-46,-1 0 0,1 0 16,-1 0-16,19 0 0,-1 0 16,-17 0-16,17 0 0,-17 0 0,17 0 15,-18 0-15,1 0 0,17 0 0,-17 0 16,17 0-16,1 0 0,-19 0 16,18 0-16,1 0 0,-19 0 0,19 0 15,-1 0-15,0 0 0,-17 0 0,35 0 16,-36 0-16,19 0 0,-1 0 0,0-17 15,1 17-15,-1 0 0,0 0 0,0 0 16,1 0-16,-1 0 0,0-18 16,0 18-16,1 0 0,-1 0 0,0 0 15,1 0-15,-1 0 0,0 0 0,0 0 16,1 0-16,-19 0 0,19 0 0,-1 0 16,-17 0-16,17 0 0,0 0 15,-17-17-15,17 17 0,-17 0 16,17 0-16,-17 0 0,-1 0 0,18 0 15,-17 0-15,17 0 0,-17 0 0,17 0 16,1 0-16,-19 0 0,19-18 16,-19 18-16,1 0 0,-1 0 15,1 0-15,0 0 0,-1 0 0,1 0 16,0 0-16,-1 0 0,1 0 16,-18-18 15</inkml:trace>
  <inkml:trace contextRef="#ctx0" brushRef="#br0" timeOffset="69435.91">17127 6914 0,'-70'0'32,"87"0"-17,1 0 1,-18 18-16,18-18 0,-1 0 15,1 18-15,-1-18 0,1 17 16,0-17-16,-18 18 0,17-18 16,1 0-16,0 18 15,-1-18-15,1 0 16,-18 17-16,18-17 16,-18 18 62,-18 0-63,0-18-15,1 17 16,-1-17-16</inkml:trace>
  <inkml:trace contextRef="#ctx0" brushRef="#br1" timeOffset="76689.75">16404 8608 0,'0'17'15,"35"1"110,-35 0-109,0-1-1,18-17-15,-1 18 0,-17 0 16,18-18-16,-18 17 0,0 1 16,0 0-1,18-18-15,-18 17 16,17-17 0,-17-17 62,0-1-63,0 0-15,0 1 16,0-1-16,0 0 0,18 18 0,0-17 16,-18-1-16,0 0 0,17 1 15,-17-1-15,18 0 0,0 1 16,-18-1-16,0 1 0,17 17 15,-17-18-15</inkml:trace>
  <inkml:trace contextRef="#ctx0" brushRef="#br1" timeOffset="78594">19650 6350 0,'-71'35'78,"53"-35"-78,1 0 16,-1 0-16,-17 0 0,17 0 16,-17 0-1,35-17-15,-35 17 0,35-18 16,-18 18-16,18-18 0,-35 18 0,35-17 15,-18 17-15,0-18 0,1 18 16,-1-18-16,0 1 0,18-1 0,-17 18 16,-1-17-16,18-1 0,-17 18 15,17-18-15,-18 1 0,0-1 16,18 0-16,0 1 0,0-1 16,-17 0-16,17 1 0,-18-1 15,18 0-15,0 1 0,0-1 16,0 1-16,0-1 0,0 0 15,0 1-15,0-19 0,0 19 16,0-1-16,0 0 0,18 1 0,-1-1 16,-17 1-16,0-1 15,18 0-15,-18 1 0,18 17 16,-18-18-16,17 0 0,-17 1 16,18-1-16,-1 18 0,-17-18 15,18 18-15,0 0 0,-1-17 16,1 17-16,0 0 15,17 0-15,-17 0 16,17 0-16,0 0 16,-17 0-16,17 0 15,0 0-15,-17 0 16,0 17-16,-1-17 0,1 0 16,0 18-16,-1-18 15,-17 18-15,18-1 0,-1-17 16,-17 18-16,18 0 0,0-18 15,-18 17-15,17 1 0,1 0 16,0-18-16,-18 17 0,17 1 16,1-1-16,-18 1 0,18 0 15,-18-1-15,0 1 16,0 0-16,0-1 16,0 1-16,0 0 15,0-1-15,17 1 16,-17-1-16,0 1 15,0 0-15,0-1 0,0 1 16,0 0 0,0-1-16,0 1 15,-17 0-15,17-1 16,0 1-16,-18-18 0,18 18 16,-18-18-16,1 17 15,17 1-15,-18-1 0,0 1 16,18 0-16,-17-18 0,17 17 15,-18-17-15,0 18 0,18 0 16,0-1-16,-17-17 0,-1 18 16,1 0-16,-1-1 15,0-17-15,18 18 16,-17-18 0,-1 0-16</inkml:trace>
  <inkml:trace contextRef="#ctx0" brushRef="#br1" timeOffset="82356.64">14852 6597 0,'-36'0'31,"-16"18"-31,87-18 47,-18 0-47,19 0 16,-19 0-16,1 0 0,0 0 16,17 0-16,0 0 0,-17 0 15,17 0-15,0 0 0,-17 0 16,17 0-16,1 0 15,-19 0-15,1-18 16,0 18-16,-1 0 16,1 0-16,-36 0 47,1 0-32,-19 0-15,19 0 16,-19 18-16,1-18 15,35 17-15,-53-17 0,18 0 16,17 18-16,-17-18 0,0 0 0,-1 18 16,19-18-16,-19 0 15,19 0-15,-1 17 16,18 1 15,18-18-31,-1 0 0,19 0 16,-1 0-16,-17 0 15,17 0-15,0 0 0,-17 0 16,-1 0-16,1 0 0,0 0 16,-1 0-16,1 0 0,0 0 15,-1 0-15,-17 17 32,-17-17-17,-1 0-15,0 0 0,-17 0 16,17 0-16,1 0 15,-1 18-15,1-18 0,-1 18 0,0-18 16,1 0-16,-1 17 0,0-17 16,18 18-1,18-18 1,0 0-16,17 0 0,-17 0 16,17 0-16,-18 0 0,1 0 0,17 0 15,-17 0-15,17 0 0,1 0 0,-19-18 16</inkml:trace>
  <inkml:trace contextRef="#ctx0" brushRef="#br1" timeOffset="91424.69">16369 9384 0,'0'0'0,"-53"18"0,17-18 16,-16 17-16,16-17 15,-17 0-15,0 0 0,18 0 0,-18 0 16,18 0-16,0-17 0,-1 17 0,-34-36 16,35 36-16,17-17 0,-17-19 0,-1 19 15,19-1-15,-19-35 0,36 36 16,-35-19-16,35 19 0,-17-36 0,17 35 16,-18-17-16,18 17 0,-18-35 0,18 36 15,0-19-15,0 19 0,0-19 0,0 19 16,18-36-16,-18 18 0,18 17 15,-1-17-15,-17 17 0,18 0 16,-1-17-16,1 17 0,0 1 0,-1-1 16,-17-17-16,36 17 0,-36 1 0,17-1 15,1 0-15,0 18 0,-18-17 0,35-1 16,-17 0-16,17 18 16,0-17-16,-17 17 0,-1 0 15,1 0-15,17 0 0,1 0 0,-19-18 16,18 18-16,1 0 0,-19 0 0,19 0 15,-1 0-15,-17 0 0,17 0 16,18 0-16,-36 0 0,19 18 0,-1-18 16,-17 0-16,-1 17 0,18-17 0,-17 18 15,17-18-15,-17 18 0,17-1 0,-35 1 16,36 0-16,-36-1 0,35 1 0,-35-1 16,18 1-16,-18 17 0,17-17 15,1 0-15,-18 17 0,0 0 0,0-17 16,17 17-16,-17-17 0,0 17 0,0 0 15,0-17-15,0 0 0,0-1 0,0 19 16,-17-19-16,17 1 0,0 17 0,-18-17 16,1-1-16,17 1 15,-18 0-15,18-1 0</inkml:trace>
  <inkml:trace contextRef="#ctx0" brushRef="#br1" timeOffset="98068.06">19738 2787 0,'-36'-35'47,"54"35"-32,17 0-15,1 0 16,-19 0-16,19 0 0,-1 0 16,-18 0-16,19 0 0,-1 0 0,0 0 15,18-18-15,-18 18 0,18 0 0,-35 0 16,17 0-16,1 0 0,-1 0 0,0 0 15,0 0-15,1 0 0,-1 0 16,0 0-16,1 0 0,-1 0 0,0 0 16,0 0-16,1-18 0,-1 18 0,0 0 15,0 0-15,1 0 0,-1 0 16,-17 0-16,17 0 0,0 0 0,-17-17 16,17 17-16,-17 0 0,17 0 0,0-18 15,-17 18-15,0 0 0,-1 0 16,19 0-16,-19 0 15,1 0-15,-1 0 16</inkml:trace>
  <inkml:trace contextRef="#ctx0" brushRef="#br1" timeOffset="98829.7">20761 2469 0,'-36'18'47,"36"0"-47,18-18 16,0 0-1,-1 0 1,1 0 0,-18 17-16,18-17 0,-1 18 0,1-18 15,0 18-15,17-18 0,-35 17 16,35 1-16,-17 0 0,-1-18 0,1 17 15,0-17-15,-1 18 0,19-18 16,-36 17-16,17-17 0,1 18 16,0-18-16,-1 0 15,1 0 1,-18 18 0,17-18-1,-17 17 79,-17 1-78,-18 0-16,35-1 15,-18 1-15,0 0 0,1-18 16,17 17-16,-36 1 0,36 0 0,-17-1 15,-1-17-15,18 18 0,-18-1 16,1 1-16,-1-18 0,18 18 16,-17-18-16,-1 17 15</inkml:trace>
  <inkml:trace contextRef="#ctx0" brushRef="#br1" timeOffset="99340.25">21731 2258 0,'53'0'31,"0"35"-15,-53-17-1,17-1-15,1 19 0,-18-19 0,0 1 16,0 17-16,18-17 0,-18 17 0,17-17 16,-17 17-16,0-17 0,0-1 15,0 1-15,0 17 0,0-17 16,0-1-16,0 1 0,0 0 0,0-1 16,0 1-16,0 0 15,-17-18 1,-1 0-16,0 0 15,1 0-15,-1 0 16,-17 0-16,17 0 16,-17 0-16,0 0 0,17 0 15,0 0-15,1 0 0,17-18 16,-18 18 0,0 0-16</inkml:trace>
  <inkml:trace contextRef="#ctx0" brushRef="#br1" timeOffset="99646.67">22348 2205 0,'0'17'0,"0"1"0,0 0 0,0 17 16,-17-17-16,-19 52 0,36-34 0,0-1 16,0-18-16,-17 19 0,-1-1 0,18 0 15,0-17-15,0 0 16,0-1-16,0 1 0,0-1 0,0 1 15,0 0-15,0-1 0</inkml:trace>
  <inkml:trace contextRef="#ctx0" brushRef="#br1" timeOffset="99886.58">22295 2381 0,'53'18'31,"-53"0"-31,0 17 0,36 0 16,-36-17-16,17 17 0,-17-17 0,0 17 16,0-17-16,0-1 0,18 1 15,-18-1-15,17 1 0,-17 17 0,0-17 16,0 0-16,0-1 15</inkml:trace>
  <inkml:trace contextRef="#ctx0" brushRef="#br1" timeOffset="100037.7">22313 2716 0,'-18'-35'31,"-17"0"-15,53 35-16,-1 0 0,1 0 0,0 0 16,-1-18-16</inkml:trace>
  <inkml:trace contextRef="#ctx0" brushRef="#br1" timeOffset="100363.74">22542 2364 0,'18'35'16,"0"35"-16,-18-52 0,0 0 0,0 17 15,0-17-15,17-1 0,1 1 0,-18 17 16,0-17-16,17-1 0,1 1 0,0 0 15,-18-1-15,0 1 16,0 0-16,0-36 31,17 18-31,-17-18 0,18 1 16,-18-1-16,0 0 0,0 1 16,0-1-16,18 1 0,-18-19 0,17 19 0,-17-1 15,18 0-15,-18 1 0,0-1 16,18 0-16,-1-17 0</inkml:trace>
  <inkml:trace contextRef="#ctx0" brushRef="#br1" timeOffset="100568.8">23054 2258 0,'0'35'0,"0"-70"0,0 88 0,-18-18 0,1-17 16,-19 52-16,36-52 0,-17-1 0,17 1 16,0 0-16,0-1 0,0 1 15,0 0-15,0-1 0,0 1 16</inkml:trace>
  <inkml:trace contextRef="#ctx0" brushRef="#br1" timeOffset="100786.67">23019 2293 0,'0'0'0,"70"35"32,-70-17-17,18 35-15,-18-35 0,0 17 16,0-18-16,17 19 0,1-36 0,-18 35 15,0-17-15,18-1 0,-18 1 0,17 0 16,-17-1-16,0 1 16</inkml:trace>
  <inkml:trace contextRef="#ctx0" brushRef="#br1" timeOffset="100970.31">23019 2487 0,'17'0'31,"1"0"-31,-1 0 0,1 0 16,0 0-16,-1 0 0,1-18 0</inkml:trace>
  <inkml:trace contextRef="#ctx0" brushRef="#br1" timeOffset="101926.09">24253 2311 0,'-17'35'16,"-19"36"-1,36-36-15,0 18 0,0-18 0,0 18 16,0-18-16,0 0 0,0 18 0,18-17 15,0-1-15,-18 0 0,0 1 0,17-1 16,-17-18-16,0 1 0,0 0 16,0-1-16,0 1 0,0 0 0</inkml:trace>
  <inkml:trace contextRef="#ctx0" brushRef="#br1" timeOffset="102254.3">24165 2469 0,'35'-52'15,"18"16"-15,35 1 16,-52 35-1,-19 0-15,1 0 0,0 0 16,-1 71 0,-17-54-1,0 1-15,0-1 0,0 1 0,-17 0 16,17-1-16,0 1 0,-18 0 0,0-1 16,1 1-16,-1 17 0,0-35 15,1 18-15,-1-18 0,1 17 16,-1 1-1</inkml:trace>
  <inkml:trace contextRef="#ctx0" brushRef="#br1" timeOffset="102878.14">24535 2081 0,'53'-35'78,"-53"17"-47,0 36 16,18-18-31,-18 18-16</inkml:trace>
  <inkml:trace contextRef="#ctx0" brushRef="#br1" timeOffset="104619.89">24588 4427 0,'-35'0'16,"70"0"0,-17 0-16,17 0 0,-17 0 15,17 0-15,-17 0 0,0-17 0,17 17 16,-18 0-16,19 0 0,-19 0 0,1 0 16,0 0-16,-1-18 0,1 18 15,0 0-15,-1 0 0,1 0 0,-1 0 16</inkml:trace>
  <inkml:trace contextRef="#ctx0" brushRef="#br1" timeOffset="104909.83">24800 4251 0,'-70'159'32,"70"-142"-32,0 19 0,17-19 0,1 1 0,-18 0 15,17-1-15,-17 1 0,0-1 16,0 1-16,0 0 0,0-1 15,0 1-15,0 0 16,0-1 0</inkml:trace>
  <inkml:trace contextRef="#ctx0" brushRef="#br1" timeOffset="105329.26">25082 4410 0,'0'53'15,"0"-36"-15,0 1 16,0 0-16,0-1 0,0 1 16,18-1-16,0 1 0,-1 0 0,-17-1 15,18-17-15,-1 18 0,19-18 16,-19 0-16,1 0 16,0 0-16,-1-18 15,1 18-15,-18-17 0,18-1 16,-18 0-16,0 1 0,0-1 0,17 1 15,-17-1-15,0 0 0,0 1 0,0-1 16,0 0-16,0 1 0,-17 17 0,17-18 16,0 0-16,-18 18 0,0 0 15,1 0-15,17-17 0,-18 17 0,0 0 16,1 0-16,-1 0 0,0 0 16,18 17-16</inkml:trace>
  <inkml:trace contextRef="#ctx0" brushRef="#br1" timeOffset="105895.01">25788 4304 0,'-53'-18'31,"35"18"-31,1 0 0,17 18 16,-18 0-16,0-1 0,18 1 16,0-1-16,0 1 15,0 0 1,36-18-16,-19 17 15,1-17-15,0 0 0,-1 0 16,1 18-16,-1-18 0,1 0 0,0 18 16,-1-18-16,1 17 0,-18 1 15,0 0-15,0-1 16,0 1 0,0-1-16,0 1 0,0 0 0,0-1 0,-18 1 15,18 0-15,-17-18 16,17 17-16,0 1 0,-18-18 15,18 18-15,-18-18 16</inkml:trace>
  <inkml:trace contextRef="#ctx0" brushRef="#br1" timeOffset="106089.19">26000 4357 0,'0'0'0,"17"0"0,160-35 31,-142 35-31,0-18 0,-17 18 16,-1-18-16,1 18 0</inkml:trace>
  <inkml:trace contextRef="#ctx0" brushRef="#br1" timeOffset="106333.63">26229 4145 0,'-35'18'16,"-1"52"-1,36-52-15,0 17 0,0-17 16,0 17-16,18-17 0,-18-1 0,0 19 16,0-19-16,0 1 0,18 0 0,-18-1 15,0 1-15,0 0 0,0-1 16,0 1-16,0-1 16,0 1-16</inkml:trace>
  <inkml:trace contextRef="#ctx0" brushRef="#br1" timeOffset="106528.99">26352 4198 0,'0'0'0,"36"-18"15,34-17-15,-52 35 16,-1 0-16</inkml:trace>
  <inkml:trace contextRef="#ctx0" brushRef="#br1" timeOffset="106747.76">26529 4322 0,'0'0'0,"0"35"0,0 88 32,0-105-32,0 0 0,0-1 15,0 1-15</inkml:trace>
  <inkml:trace contextRef="#ctx0" brushRef="#br1" timeOffset="107066.62">26617 4339 0,'0'0'0,"17"0"31,-17 18-16,18-18-15,-18 17 0,0 1 0,0 0 16,18-1-16,-18 1 16,17-18 15,1 0-31,-18-18 16,18 1-16,-18-1 0,0 0 15,17 1-15,1-1 0,-18 1 16,18-1-16,-1 0 15,1 36 1,-18 0 0,0-1-1,0 1-15,18-18 16,-1 0-16</inkml:trace>
  <inkml:trace contextRef="#ctx0" brushRef="#br1" timeOffset="107491.68">26899 4286 0,'0'36'31,"0"-19"-31,0 1 16,0-1-16,0 1 0,18 0 0,-18-1 16,17-17-16,-17 18 0,18-18 15,0 0-15,-1 0 16,1 0-1,0-18-15,-18 1 0,35-1 16,-35 0-16,17 1 0,-17-1 16,18 1-16,0 17 0,-18-18 0,17 18 15,1 0-15,0 18 16,-18-1-16,0 1 0,17 17 0,1 36 16,-18-36-16,0 0 0,0 0 15,0 1-15,0 17 0,0-18 16,0 0-16,-18 36 0,18-36 15,-17 0-15,17-17 0,0 0 0,0-1 16,0 1-16,0-36 31,0 1-31,0-1 16,0 0-16,0-17 0,0 0 0,0 17 16,0 0-16,0 1 0,35-18 0,-35 17 15,18 0-15,-1 1 0,1-1 0,-18 0 16,35 1-16,-35-1 0</inkml:trace>
  <inkml:trace contextRef="#ctx0" brushRef="#br1" timeOffset="107739.53">27957 3810 0,'0'0'0,"-70"141"32,52-88-32,18-18 0,0 1 0,0-1 15,0 18-15,0-18 0,0 0 0,0 1 16,0-19-16,18 19 0,-18-19 0,17 1 16,-17 17-16,36-17 0,-36-1 0,17 1 15,1 0-15,0-18 16,-18 17-16</inkml:trace>
  <inkml:trace contextRef="#ctx0" brushRef="#br1" timeOffset="108535.28">28751 4286 0,'-35'0'32,"35"-17"-32,0-1 31,0 0-15,0 1-1,0-1-15,-18 0 16,1 18-16,-1 0 0,0 0 15,-17 0-15,17 0 0,1 0 16,-18 18-16,17 0 0,-17-1 16,35 19-16,-18-19 0,0 19 0,1-19 15,17 1-15,0-1 0,0 1 0,0 17 16,0-17-16,0 0 0,17-1 16,1 1-16,0-18 0,-1 18 0,1-18 15,0 17-15,-1-17 0,1 0 16,-1 0-16,1 0 0,0 0 0,-1 0 15,1 0-15,0 0 0,-1 0 0,1-17 16,0 17-16,-18-18 0,17 0 0,-17 1 16,0-1-16,0-17 0,35-1 15,-35 19-15,0-18 0,0-1 0,0 1 16,0 0-16,0-1 0,0-16 0,-17 16 16,17 1-16,-18 0 0,18-1 0,0 1 15,0 17-15,0-17 0,0 0 16,0 17-16,0 1 0,0-1 15,0 0-15,0 36 47,0 0-47,0 17 0,0 0 0,0 0 16,18 1-16,-1 17 0,-17-18 0,0 18 16,0-18-16,18 18 0,0-18 15,-18 1-15,0 17 0,17-18 0,-17-18 0,0 19 16,0-19-16,18 19 0,-18-19 15,0 1-15,0 0 0,0-1 0,0 1 16,0-1-16,0 1 0,0 0 0</inkml:trace>
  <inkml:trace contextRef="#ctx0" brushRef="#br1" timeOffset="117617.77">23830 5838 0,'0'0'0,"-35"18"16,-1 0-16,1-1 15,-53 19-15,70-19 16,1 1-16,-1 0 16,0-1-16,1 1 0,-1-1 0,0 1 15,1 17-15,-1-35 0,1 36 0,17-19 16,-18 19-16,18-19 0,-18 1 0,18 0 15,0-1-15,0 18 0,0-17 0,0 0 16,0-1-16,18 1 0,0 0 16,-1-1-16,1-17 15,17 18-15,-17-18 0,-1 18 0,19-18 16,-1 17-16,-17-17 0,-1 0 0,18 18 16,-17-18-16,17 0 0,-17 0 0,17 0 15,1 0-15,-1 0 16,-18 0-16</inkml:trace>
  <inkml:trace contextRef="#ctx0" brushRef="#br1" timeOffset="117918.35">24094 6103 0,'-70'-35'31,"88"35"-15,-1 0-16,1 0 0,17 0 15,0 0-15,-17 0 0,17 0 0,-17 0 16,17 0-16,-17 0 0,0-18 15,17 18-15,-18 0 0,1 0 16,0 0-16,-1 0 16</inkml:trace>
  <inkml:trace contextRef="#ctx0" brushRef="#br1" timeOffset="118176.52">24253 5980 0,'-35'0'31,"35"17"-31,0 18 0,18-17 0,-18 0 16,17-1-16,-17 1 0,0 0 0,18 17 15,0-17-15,-18-1 0,0 1 16,17-18-16,1 18 0,-18-1 0,17 1 16,-17-1-16</inkml:trace>
  <inkml:trace contextRef="#ctx0" brushRef="#br1" timeOffset="118382.75">24412 6085 0,'18'-17'0,"17"-1"15,106 0 1,-106 18-16,1-17 16,-19 17-16,19 0 0,-1 0 15,-18 0-15,1 0 16,0-18-16,-1 18 15</inkml:trace>
  <inkml:trace contextRef="#ctx0" brushRef="#br1" timeOffset="118603.63">24677 5821 0,'-53'141'15,"53"-123"1,17 17-16,-17-18 0,0 1 0,0 0 16,0-1-16,0 1 0,18 0 0,-18-1 15,18-17-15,-18 18 0</inkml:trace>
  <inkml:trace contextRef="#ctx0" brushRef="#br1" timeOffset="119335.69">24994 6209 0,'0'35'0,"0"-70"0,0 105 16,0 1-16,-18-53 16,1-1-16,17 1 0,-18-18 15,-17 18-15,17-1 0,1 1 0,-1-1 16,-17 1-16,-1-18 0,19 18 16,-18-1-16,-1 1 0,-17 0 0,18-18 15,-18 17-15,0 1 0,0 0 0,0-1 16,0-17-16,1 18 0,-19-18 0,18 18 15,-18-18-15,1 0 0,17 17 0,-18-17 16,19 0-16,-1 0 16,-18 0-16,18 0 0,0-17 0,-17 17 15,17 0-15,18-18 0,-18 0 0,0 18 16,-18-35-16,53 35 0,-52-35 0,52 17 16,-35-17-16,36 17 0,-36-17 0,18-18 15,35 35-15,-36-35 0,19 18 16,-1 0-16,0 0 0,18-1 0,-17 1 15,17 17-15,0-35 0,0 18 0,0 17 16,0-34-16,0 34 0,0-17 16,17-36-16,-17 36 0,0 0 0,36-1 15,-36 19-15,35-36 0,-17 17 16,17 19-16,0-18 0,-17-1 0,52 1 16,-52 17-16,52-17 0,-17 17 0,-17 1 15,17-18-15,0 17 0,17 0 16,-17 1-16,0 17 0,17-18 15,-17 18-15,0-18 0,18 18 16,-18 0-16,0 0 0,17 0 0,-17 18 0,71 0 16,-71-18-16,-1 0 0,19 17 15,-18-17-15,-18 18 0,18 0 0,-18-18 16,18 35-16,-17-18 0,17 1 16,-36 0-16,18-1 0,1 19 0,-1-1 15,-17-17-15,17 17 0,-17-18 0,17 19 16,-18-1-16,1 0 0,17 1 15,-35-19-15,18 36 0,0-18 0,-18-17 16,17 17-16,-17 1 0,0-1 0,0 0 16,0 0-16,0 1 0,0-19 0,-35 19 15,35-1-15,0-17 0,-18 17 0,18-18 16,-17 19-16,-1-19 0,18 1 16,0 0-16,-35-1 0</inkml:trace>
  <inkml:trace contextRef="#ctx0" brushRef="#br1" timeOffset="119849.76">25312 5856 0,'0'-35'0,"35"35"16,35-18-16,-52 18 16,35 0-16,-18 0 0,1 0 0,-19 0 15,18 0-15,1 0 0,-19 18 0,19-18 16,-1 17-16,-17 1 16,17 0-16,-18-1 0,1 1 0,0 0 15,17-1-15,-35 19 0,35-19 0,-35 1 16,18 17-16,-18-17 0,18-1 0,-1 19 15,-17-19-15,0 1 0,18 17 16,0 1-16,-18-19 0,0 1 0,0 35 16,0-36-16,17 1 0,-17 17 15,0-17-15,0 0 0,0-1 16,0 1-16,0-1 0,0 1 16</inkml:trace>
  <inkml:trace contextRef="#ctx0" brushRef="#br1" timeOffset="120205.47">25823 6315 0,'0'0'0,"-18"0"31,36 0-31,-18 17 16,18 1-16,-18 0 0,17-1 16,1 1-16,-18 0 0,35-18 0,-35 17 0,18 1 15,0-1-15,-1-17 16,-17 18-16,18-18 0,0 0 0,-18 18 16,17-18-16,1 0 31,-1 0-31,-17-18 0,18 0 15,0 1-15,-1-1 0,-17 1 16,18-1-16,0 0 0,-18 1 0,17-1 16,1 18-16,0-18 0,-18 1 15,17-1-15,1 0 0,17-17 16,-17 18-16,-18-1 0</inkml:trace>
  <inkml:trace contextRef="#ctx0" brushRef="#br1" timeOffset="120356.74">26458 6156 0,'71'18'31</inkml:trace>
  <inkml:trace contextRef="#ctx0" brushRef="#br1" timeOffset="157383.9">18344 4057 0,'106'-18'16,"-212"36"-16,265-53 0,-106 35 0,0-18 15,0 18-15,0-18 0,0 18 16,-1-17-16,1-1 15,0 18-15,0-18 16,0 18-16,0 0 0,0-17 16,0-1-16,0 18 15,0-17-15,0-1 0,0 18 16,-1-18-16,-16 18 16,17-17-16,-18 17 0,0 0 15,18-18 1,-18 18-16</inkml:trace>
  <inkml:trace contextRef="#ctx0" brushRef="#br1" timeOffset="157913.17">18432 4304 0,'36'0'32,"17"0"-32,-18 0 0,0 0 15,0-18-15,54 1 0,-72-1 0,36 0 16,-18 18-16,-17-17 0,17-1 16,1 0-16,-1 18 0,-17-17 0,17-1 15,18 1-15,-18 17 0,0-18 16,-17 18-16,17 0 0,1-18 0,-19 18 15,18 0-15,18-17 0,-17 17 0,-1 0 16,-17-18-16,17 18 0,18-18 16,-18 18-16,18-17 0,-35 17 0,17 0 0,0-18 15,0 18-15,1 0 0,-19-18 16,19 18-16,-1 0 0,-17-17 0,17 17 16,-18 0-16,19-18 0,-1 18 15,0 0-15,-17 0 16,0 0-16,-1 0 15,-17-18 17</inkml:trace>
  <inkml:trace contextRef="#ctx0" brushRef="#br1" timeOffset="176316.79">19755 3651 0,'-17'0'0,"-19"18"172,36 17-141,-17-17-15,-1 17 15,18-17-15,0-1 15,0 19 0,0-19 0,0 1 32,-17 0 15,17-36-62,0 0-1,0 1 1,0-1 0,0 0-1,0 1 1,0-1-1,0 0 17</inkml:trace>
  <inkml:trace contextRef="#ctx0" brushRef="#br1" timeOffset="178378.64">20267 3687 0,'-35'0'15,"-1"17"110,19 18-109,-19-17 15,36 17 1,0-17-1,-35 0-16,35 17 17,0-17-1,-18 17 63,1-18-1,-18 19 454,17-36-265</inkml:trace>
  <inkml:trace contextRef="#ctx0" brushRef="#br1" timeOffset="188040.8">21202 5327 0,'17'18'156,"19"17"-140,-19-17-16,1 17 15,0-18 1,-1 1-16,-17 17 15,18-17 1,-18 0-16,0 17 16,0-17-16,0 17 15,-18-18 1,-17 36 0,35-35-1</inkml:trace>
  <inkml:trace contextRef="#ctx0" brushRef="#br1" timeOffset="188795.37">21166 5592 0,'0'17'94,"0"1"-94,18-1 15,0 1-15,-18 0 16,0-1-16,17 1 0,1 0 15,0 17 1,-18-17-16,-18-18 31,18-18 63,18 18-78,-18-18-16,0 1 15,17 17-15,1 0 16,-18-18-16,18 18 16,-1-18-16,1 18 15,-18-17 1,17 17-16,1 0 0,-18-18 15,18 18-15,-1 0 0,1 0 16,-18-18-16,18 18 16,-1 0-16</inkml:trace>
  <inkml:trace contextRef="#ctx0" brushRef="#br1" timeOffset="198473.87">25700 5415 0,'0'0'0,"53"0"0,-18-17 0,18 17 16,17-18-16,-52 18 15,17 0-15,18-18 0,18 1 16,-18 17-1,-18 0 1,-35 17 15,-35 19-15,-18 34-16,17-52 0,1 17 0,0 0 16,17-17-16,-17 35 0,17-36 15,-17 19-15,0-19 0,17 19 0,0-19 16,1 1-16,-1 0 0,1-1 0,17 1 15,-18-1-15,0-17 16,1 18-16,-1-18 16,0 0-1,18-18-15,0 1 0,0-1 16,0 1-16,0-19 0,0 1 0,0 17 16,0-17-16,0 17 0,0-17 15,0-18-15,0 36 0,0-19 0,0 19 16,18-19-16,-18 1 0,0 18 0,18-19 15,-18 19-15,0-19 0,0 19 16,0-1-16,0 0 0,0-17 16,17 17-16,-17 1 0,18-18 15,-18 17-15,0 0 16,18 18 0,-1 0-1,1 18 1,-18 0-16,17-1 15,1 18-15,0-17 0,-18 0 16,17 17-16,1-17 0,0-1 0,-1 19 0,1-19 16,-18 1-16,35 0 0,-35 17 0,18-18 15,0 1-15,-18 0 0,17-1 16,-17 1-16,18 0 0,-1-1 16,-17 1-16,0 0 15,0-1 1,0-34 15,-17 17-31,-1-18 0,1 0 16,-19 18-16,19-17 0,-1 17 15,-17-18-15,17 0 0,-17 18 0,17-17 16,-17 17-16,0-18 0,17 18 0,-17-18 16,-1 18-16,19 0 0,-19-17 15,19 17-15,-1 0 0,-17 0 0,17 0 16,-17 0-16,35-18 0,-18 18 0,1 0 15,-1-17-15,0 17 16,1 0-16,-1 0 16,18-18-16,-18 18 0,1 0 15,52 0 79,-17 0-94,17 0 16,-17 0-16,17 0 0,0 0 0,1 0 15,-19 0-15,54 18 0,-54-18 16,54 0-16,-53 0 0,17 0 0,18 0 16,-18 0-16,0 0 0,1 0 0,-1 0 15,0 0-15,-17 0 0,-1 0 16,19 0-16,-19 0 0,1 0 0,0 0 15,17 0-15,-17 0 16,-71 17 109,17 18-109,-17 1-1,18-19-15,18 19 16,-19-19-16,1 1 0,17 17 16,-17-17-16,0-1 0,17 36 0,-17-53 15,17 36-15,1-19 0,-1 1 0,0 0 16,1-18-16,17 17 0,-18 1 0,0-18 15,18 17-15,0 1 0,-17-18 16,17 18-16,-18-18 16,18 17-16</inkml:trace>
  <inkml:trace contextRef="#ctx0" brushRef="#br1" timeOffset="199051.84">27640 5415 0,'0'0'0,"-35"-35"15,-18 0-15,0 17 16,18 0-16,-1 18 0,-52-17 15,70 17-15,-17 0 0,0 17 0,17-17 16,-17 36-16,17-36 0,1 35 0,-1-17 16,-17 34-16,35-34 0,-36 17 15,36 1-15,0-1 0,0 0 0,-17 0 16,17-17-16,0 17 0,0-17 0,0 35 16,0-35-16,17-1 0,-17 1 0,0-1 15,36 19-15,-36-19 0,35 1 0,-17-18 16,17 18-16,0-1 0,-17-17 0,17 18 15,0-18-15,-17 0 0,17 0 16,-17 0-16,17 0 0,-17 0 0,0 0 16,17 0-16,-18 0 0,19-18 15</inkml:trace>
  <inkml:trace contextRef="#ctx0" brushRef="#br1" timeOffset="199737.96">27940 6138 0,'0'0'0,"-36"18"0,19 17 0,-18-17 0,-18 17 15,17-17-15,-17-1 0,1 1 0,-54 17 16,53-17-16,0-18 0,0 0 0,0 0 16,0 0-16,18 0 0,-18-18 0,18 18 15,-36-17-15,36-1 0,-36 0 16,54 1-16,-54-18 0,53 17 0,-52 0 16,52-17-16,-35 0 0,18-1 0,0 1 15,-1 17-15,1-34 0,18 34 0,-19-35 16,19 18-16,-19-1 0,19 1 15,-1 0-15,18 0 0,-18-1 0,18-17 16,0 18-16,0 0 0,18 0 0,-18-1 16,0 1-16,35 0 0,-35 0 0,36-1 15,-19 19-15,19-19 0,-1 1 16,0 0-16,0 17 0,18-17 16,-35 0-16,35 17 0,-18 0 0,18-17 15,-18 17-15,1 1 0,17-1 0,-18 18 16,18-18-16,-36 1 0,19 17 0,-1-18 15,0 18-15,1 0 0,-1 0 16,0 0-16,0 0 0,1 0 0,17 18 16,-18-1-16,18-17 0,-36 18 0,19-18 15,17 35-15,-18-35 0,0 18 0,0 0 16,18-1-16,-17 1 0,16 17 16,-34 0-16,17-17 15,1 17-15,-1 1 0,-17-1 0,17 0 0,-35-17 16,18 35-16,-1-18 0,-17-17 15,18 17-15,-18 0 0,0 1 0,0-1 16,0-18-16,0 36 0,-18-17 0,18-1 16,0 0-16,-17 0 0,17-17 15,-18 35-15,18-35 16,-35 35-16,35-36 0,-18 18 0,0-17 16,1 0-16,-1-1 0,0-17 0,18 36 15,-17-36-15,-1 17 0,0 1 0</inkml:trace>
  <inkml:trace contextRef="#ctx0" brushRef="#br1" timeOffset="200146.26">28998 5415 0,'-70'-35'0,"-160"17"15,195 36 1,17 0-16,-17-18 0,0 35 0,0-18 16,-18 19-16,53-1 0,-36 0 0,19-17 15,-1 35-15,0-18 0,18 0 16,0-17-16,0 35 0,0-35 0,0 17 0,0-18 16,36 19-16,-36-19 0,35 19 15,18-1-15,0-17 0,-18-1 16,0 1-16,18-1 0,-35-17 0,35 0 15,-18 0-15,0 0 0,18 0 0,-17 0 16,-1-17 0</inkml:trace>
  <inkml:trace contextRef="#ctx0" brushRef="#br1" timeOffset="200367.11">29139 5697 0,'0'-53'31,"18"53"-31,17 0 16,0 0-16,1 0 0,-19 0 16,19 0-16,52 0 15,-53-17-15,-17 17 16,-1 0-16,1 0 0</inkml:trace>
  <inkml:trace contextRef="#ctx0" brushRef="#br1" timeOffset="200586.44">29369 5521 0,'-36'-18'16,"-34"18"-1,70 36-15,0-19 0,0 1 16,0 17-16,0 0 0,0-17 16,0 0-16,17 17 0,-17-17 0,0 17 15,0-17-15,18-1 0,-18 1 16,18-1-16,-18 1 0,0 0 0,0-1 16</inkml:trace>
  <inkml:trace contextRef="#ctx0" brushRef="#br1" timeOffset="200758.91">29457 5662 0,'0'0'0,"176"-53"32,-141 53-17,-17 0-15,17-17 0,-17 17 0,0 0 16,17 0-16,-17 0 0,-1-18 0,1 18 15,-1 0-15,1 0 0,0 0 0</inkml:trace>
  <inkml:trace contextRef="#ctx0" brushRef="#br1" timeOffset="200956.43">29774 5486 0,'-35'0'15,"-36"53"1,71-36-16,-17 1 0,-5416 0 16,10866-1-16,-5433 1 0,0-1 0,0 1 15,0 0-15,0-1 16,0 1-16,17 0 0,-17-1 16,18 1-16</inkml:trace>
  <inkml:trace contextRef="#ctx0" brushRef="#br1" timeOffset="201502.14">29933 5838 0,'0'0'16,"0"18"-16,0 17 0,0-17 0,0 0 15,0 17-15,0-17 0,-88 70 16,53-71-16,17-17 0,-17 36 0,-18-19 15,17 1-15,1 17 0,0-35 0,-18 18 16,18-18-16,-18 18 0,17-18 16,-16 17-16,16-17 0,-17 0 0,18 0 15,-18 0-15,0-17 0,18 17 0,-18-18 16,18 18-16,-36-18 0,36 18 0,-18-35 16,35 17-16,-35 1 0,18-19 15,-18 1-15,36 17 0,-19-34 0,1 16 16,0 1-16,17 0 0,-17-1 0,17 1 15,1 0-15,-1 0 0,0-1 16,1-17-16,-1 36 0,18-18 0,-18-1 0,18 19 16,0-19-16,0 1 0,0 17 15,0 1-15,0-18 0,18 17 0,0 0 16,17 1-16,-17-19 0,17 19 0,18-1 16,-18 0-16,36-17 0,-1 17 15,-17-17-15,18 18 0,-18-1 0,17 0 16,-17 1-16,35 17 15,-35-18-15,18 18 0,-18-18 0,0 18 0,-1 0 16,-16 0-16,34 0 0,-52 0 0,52 18 16,-52-18-16,35 18 0,-18-18 0,1 17 15,-1 19-15,-17-19 16,34 36-16,-34-35 0,17 17 0,-17 0 16,17 1-16,-17 17 0,0-18 0,-1 0 15,-17 0-15,18 1 0,-1 17 0,-17-36 16,18 18-16,-18 1 0,0-1 0,0-17 15,0 35-15</inkml:trace>
  <inkml:trace contextRef="#ctx0" brushRef="#br1" timeOffset="201651.15">30074 6174 0</inkml:trace>
  <inkml:trace contextRef="#ctx0" brushRef="#br2" timeOffset="-154741.59">29192 11606 0,'0'-35'16,"-18"17"-16,-17-17 15,18 18 1,-54-19-16,36 36 16,17 0-16,-17 0 0,0 0 15,-1 0-15,19 0 16,-19 0-16,19 0 0,-19 0 0,19 0 16,-1 0-16,1 18 0,-19-18 15,1 18-15,0-1 0,17-17 16,-17 35-16,17-17 0,1 0 15,-1 17-15,0-17 0,1-1 0,17 1 16,-18 35-16,18-35 0,-18 17 16,18-18-16,-17 36 0,17-35 15,17 53-15,-17-36 0,18 0 0,-18 18 16,0-35-16,18 17 0,-18 0 0,35 0 16,-35-17-16,35 17 0,-17-17 15,-18 17-15,35 1 0,0-19 0,-17 1 16,17-1-16,1 19 0,-19-19 0,18 1 15,1 0-15,-19-1 0,19-17 0,-1 0 16,-17 18-16,17-18 0,18 0 0,-18 0 16,0 0-16,-17 0 0,17 0 15,18-18-15,-18 18 0,-17-17 0,17-1 16,1 0-16,-19 1 0,19-1 0,-36-17 16,35 35-16,-35-18 0,35-17 0,-35 17 15,18 1-15,-18-1 0,0-17 16,0 17-16,0 0 0,0-17 0,0 18 15,0-19-15,0 19 0,-18-19 0,18 19 16,-18-19-16,1 1 0,-1 18 0,1-19 16,-1 19-16,0-19 0,1 1 15,-1 17-15,0 1 0,1-1 0,-19-17 16,1 17-16,35 1 0,-35-1 0,17 0 16,-17 1-16,17-1 0,-17 18 0,17-18 15,1 18-15,-19 0 0,19-17 0,-18 17 16,17 0-16,-17 0 0,17 17 15,0-17-15</inkml:trace>
  <inkml:trace contextRef="#ctx0" brushRef="#br2" timeOffset="-154375.2">29686 11994 0,'-18'18'16,"18"17"-16,18-35 16,0 0-16,-1 0 0,19 0 15,-19 0-15,19 0 0,-1 0 0,-18 0 16,19 0-16,-19 0 0,1 0 0,17 0 16,-17 0-16,17 0 0,-17 0 15,-1 0-15,1 0 16,0 0-1</inkml:trace>
  <inkml:trace contextRef="#ctx0" brushRef="#br2" timeOffset="-154100.39">29951 11889 0,'-71'17'15,"71"1"1,0 0-16,0-1 0,0 1 0,0-1 0,0 1 16,0 17-16,0-17 0,0 0 15,0-1-15,0 19 0,0-19 0,0 1 16,0-1-16,0 1 0,0 0 0,0-1 15,0 1-15,0 0 16</inkml:trace>
  <inkml:trace contextRef="#ctx0" brushRef="#br2" timeOffset="-152453.17">31485 11536 0,'0'-53'31,"-17"53"-31,-19 0 0,1 0 16,0 0-16,17 0 16,-17-18-16,17 18 0,-17 0 0,0 0 15,-1 0-15,1-17 0,0 17 16,-18 0-16,35 0 0,-35 0 0,18 0 16,-18 0-16,18 0 0,-18 0 0,18 0 15,-18 0-15,17 0 0,-16 0 0,16 0 16,19 0-16,-19 0 0,1 0 0,0 0 15,17 0-15,-17-18 0,17 18 16,-17 0-16,17 0 0,1 0 16,-1 0-16,-17 0 0,17 0 15,0 0-15,1 0 16,-1 0 0,18 18-1,0-1 1,0 1-16,0 0 15,0-1-15,0 1 0,18 17 16,-18-17-16,0 17 0,0-17 0,17 35 16,-17-36-16,0 36 0,0-18 0,0 1 15,0-1-15,0 0 0,0 1 0,0-1 16,0 0-16,0 18 0,0-35 0,18 17 16,-18 0-16,18 0 0,-18-17 0,0 17 15,0-17-15,0 17 0,0 1 16,0-1-16,0 0 0,0-17 15,0-1-15,0 1 0,0 0 0,17-1 16,-17 1-16,0 0 0,0-1 16,0 1-1,18-18 1,0 0 15,17 0-15,-17-18-1,-1 18-15,1 0 0,17 0 16,-17 0-16,-1 0 0,1 0 16,17 0-16,-17 0 0,17 0 0,-17 0 15,0 0-15,17 0 0,-18 0 16,19 0-16,-1 0 0,-17 0 0,17 0 16,0 0-16,0 0 0,1 0 0,-1 0 15,0 0-15,-17 0 0,17 0 0,-17 18 16,0-18-16,17 0 0,-18 0 15,19 0-15,-1 0 0,-17 0 0,17 0 16,0 18-16,-17-18 0,17 0 16,0 0-16,-17 0 0,17 0 15,-35 17-15,36-17 16,-19 0-16,1 0 0,-1 0 16,1 0-16,0 0 15,-1 0-15,1 0 31,0 0-15,-18-17-16,0-1 16,0 0-16,0 1 15,0-1-15,0 0 16,0 1-16,0-1 0,0-17 16,0 17-16,17-17 0,-17 17 0,0-35 15,0 36-15,0-19 0,18 1 0,-18 0 16,18-177-1,-1 177-15,1 0 0,-18-1 16,0 1-16,0 0 0,0 17 16,0-17-16,0 0 0,0 17 0,17-17 15</inkml:trace>
  <inkml:trace contextRef="#ctx0" brushRef="#br2" timeOffset="-148202.23">30868 11659 0,'0'-35'16,"-18"35"15,1 0-16,-1 0-15,0 0 16,1 0-16,-1 0 0,0 0 16,1 0-16,-1 18 0,0-18 15,1 0-15,-1 17 0,1-17 0,-19 18 16,19 0-16,-1-18 16,0 17-16,18 1 0,-17 0 15,-1-1-15,18 1 0,-18-1 0,18 19 16,0-19-16,-17 1 0,-1 35 15,18-35-15,0 17 0,0-18 0,0 1 16,0 17-16,0-17 0,0 0 0,0 17 16,0 0-16,0-17 0,0-1 15,0 1-15,0 0 0,18-1 0,-1 1 16,1 0-16,-18-1 0,35 1 16,-35 0-16,18-18 0,0 17 15,-1-17-15,1 0 0,0 0 0,-1 18 16,1-18-16,-1 0 0,19 0 0,-1 0 15,-17 0-15,17 0 16,0 0-16,-17 0 16,-1 0-16</inkml:trace>
  <inkml:trace contextRef="#ctx0" brushRef="#br2" timeOffset="-147791.09">31132 11942 0,'0'-18'15,"-52"-17"-15,69 35 16,1 0-1,-1 0-15,1 0 16,0 0-16,17 0 16,-17 0-16,17 0 0,-17 0 15,-1 0-15,1 0 16,-1 0-16,1 0 16</inkml:trace>
  <inkml:trace contextRef="#ctx0" brushRef="#br2" timeOffset="-147541.18">31256 11765 0,'-35'0'16,"-1"18"-1,19-1-15,17 1 0,0 0 16,0-1-16,0 1 0,0 0 0,0-1 16,17 1-16,-17 0 0,0 17 15,18-18-15,-18 1 16,0 0-16</inkml:trace>
  <inkml:trace contextRef="#ctx0" brushRef="#br2" timeOffset="-147332.14">31274 11924 0,'35'-18'31,"35"-17"0,36 53-31,-88-18 0,-1 0 16,1 0-16</inkml:trace>
  <inkml:trace contextRef="#ctx0" brushRef="#br2" timeOffset="-147114.08">31520 11765 0,'-52'18'16,"52"-1"0,0 1-16,0 0 0,0-1 0,0 19 15,0-19-15,0 19 0,0-1 16,0-18-16,0 1 0,0 0 15</inkml:trace>
  <inkml:trace contextRef="#ctx0" brushRef="#br3" timeOffset="-134115.22">28257 11642 0,'0'106'0,"0"-212"0,-17 247 0,-1-88 0,18 0 0,0 17 16,0-35-16,-18 1 0,18-19 0,0 1 15,0 0-15</inkml:trace>
  <inkml:trace contextRef="#ctx0" brushRef="#br3" timeOffset="-133725.24">28487 11642 0,'0'0'0,"0"17"31,0 1-31,-18-18 16,-17 18-16,35-1 0,-36 1 0,19 0 15,-1-18-15,0 17 0,1 1 16,-1-18-16,1 0 15,17 17 1,-18-17-16,0 0 16,18 18-1,18-18-15,0 18 16,-1-1-16,1-17 0,-1 18 16,19 17-16,-19-35 0,19 18 15,-36 0-15,35-18 0,-17 17 16,-18 1-16,35-1 0,-17 1 15,-1-18-15,-17 18 0,18-18 0,-18 17 16</inkml:trace>
  <inkml:trace contextRef="#ctx0" brushRef="#br3" timeOffset="-133327.95">28698 11765 0,'-17'35'16,"17"-17"-16,-18 0 15,18-1-15,0 19 0,0-19 0,0 1 16,0 0-16,0-1 16,0 1-16,18-18 15,-1 0-15,-17-18 16,0 1-16,0-1 15,0 0 1,0 1-16,0-1 16,0 0-16,0 1 0,0-1 15,0 0-15,18 18 0,0-17 16,-1 17-16,18 0 16,1 0-16,-19 0 15,1 0-15,0 0 0,17 0 16,-17 0-16,17 0 0,0 0 15,-17 0-15,-1 0 16,1 0-16,0 0 16</inkml:trace>
  <inkml:trace contextRef="#ctx0" brushRef="#br3" timeOffset="-133111.08">29033 11677 0,'0'0'0,"-53"-18"16,53 36-1,0 0-15,0 17 0,18-17 0,-18 17 16,18 0-16,-18 0 0,0 1 0,0-1 16,0 0-16,0-17 0,17 17 0,-17 0 15,0-17-15,0 0 0,18 17 16,-18-17-16,0-1 0,0 1 0,0-1 15</inkml:trace>
  <inkml:trace contextRef="#ctx0" brushRef="#br3" timeOffset="-132778.12">29174 11730 0,'18'-71'32,"0"71"-17,-1 0 32,-17 18-31,0 0-1,0-1-15,0 1 0,18 17 16,-18-17-16,0 17 0,0 0 0,0-17 16,0 17-16,0-17 0,0 0 0,0 17 15,0-18-15,0 1 0,0 0 0,0-1 16,0 1-16</inkml:trace>
  <inkml:trace contextRef="#ctx0" brushRef="#br3" timeOffset="-132615.52">29316 11730 0,'0'0'0,"0"-35"16,0 17-16,35-17 15,-17 35-15,-1 0 16,1 0-16</inkml:trace>
  <inkml:trace contextRef="#ctx0" brushRef="#br3" timeOffset="-132451.1">29404 11659 0,'0'36'0,"0"-1"16,-35 35-16,35-52 0,0 0 15,0-1-15,0 1 0,0 0 16,0-1-16,0 1 0,0 0 16</inkml:trace>
  <inkml:trace contextRef="#ctx0" brushRef="#br3" timeOffset="-132165.29">29421 11800 0,'0'0'16,"0"18"0,0 0-1,0-1-15,0 1 0,0 0 16,18-18 0,-18-18-16,0 0 15,18 1-15,-18-1 0,0 0 16,17-17-16,1 18 15,-18-1-15,0 0 16,18 18-16,-18 18 16,17 0-1,-17-1-15,0 1 16,0-1-16,18-17 0,-18 18 0,0 0 16</inkml:trace>
  <inkml:trace contextRef="#ctx0" brushRef="#br3" timeOffset="-129959.78">28204 12524 0,'0'17'16,"36"-17"0,17 0-16,-18 0 15,35 0-15,-17 0 0,18 0 0,-18 0 0,17 0 16,19 0-16,-37 0 0,37-17 16,-19 17-16,1 0 0,17 0 0,-18 0 15,19 0-15,-36 0 0,35 0 16,-18-18-16,1 18 0,17 0 0,-17 0 15,-18 0-15,35 0 0,-35 0 0,35 0 16,-35 0-16,17 0 0,-17 0 16,18 0-16,-18 0 0,0 0 0,17 0 15,-17 0-15,0 0 0,0 0 0,0 0 16,0 0-16,0 0 0,0 0 16,0 0-16,-1 0 0,1 0 0,0 0 15,-17 0-15,17 0 0,-1 0 0,-16 0 16,17 0-16,-36 0 0,36 0 0,-35 0 15,17 0-15,18 0 0,-18 0 0,1 0 16,-19 0-16,18 0 0,1 0 16,-19 0-16,19 0 0,-1 18 0,-17-18 15,17 0-15,-18 0 0,1 0 16,0 0-16,17 0 0,0 0 16,-17 0-16,17 0 15,-17 0-15,0 0 16,-18 17-16,17-17 0,1 0 31,-18-17 16,0-1-47,0 0 16,0 1-1,0-19-15,0 19 0,0-19 16,0 19-16,0-1 0,0-52 15,0 52-15,0-17 0,0 17 0,-18-17 16,18 17-16,0-17 0,0 0 0,0 17 16,0-17-16,0 17 0,0-17 15,0 17-15,0-17 0,0 17 0,0-17 16,0 0-16,0-1 0,0 19 0,0-18 16,0 17-16,0-35 0,0 35 15,0 1-15,-17-19 0,17 19 0,0-19 16,0 19-16,0-18 0,0-1 15,0 19-15,0-1 0,-18-17 16,18 17-16,0 0 0,0 1 0,0-1 16,0 1-16,0-1 15,-18 18-15,18-18 0,-17 18 16,-1 0 0,0 0-16,18-17 15,-17 17-15,-1 0 0,-17 0 16,17 0-16,0 0 15,1 0-15,-1 0 0,1 0 0,-1 0 16,0 0-16,1 0 0,-19 0 0,19 0 16,-19 0-16,1 0 0,18 0 0,-19 0 15,1 0-15,-18 0 0,18 0 16,17 0-16,-52 17 0,52-17 0,-35 0 16,18 0-16,-18 0 0,18 0 0,-36 0 15,53 0-15,-52 0 0,17 0 0,0 0 16,0 0-16,0 0 0,0 0 15,0 0-15,0 0 0,0 0 16,1 18-16,-1-18 0,0 0 0,-18 18 16,18-18-16,0 0 0,0 17 0,-17-17 15,17 0-15,18 18 0,-18-18 0,0 0 16,-18 17-16,54-17 0,-54 0 0,36 0 16,-18 0-16,18 0 0,-18 18 15,17-18-15,-16 0 0,16 0 16,-17 0-16,18 18 0,-18-18 0,18 0 15,0 0-15,-18 17 0,-18-17 16,36 0-16,0 0 0,17 0 16,-53 0-16,18 0 0,18 0 15,0 0-15,0 0 0,-1 0 0,1 0 16,0 0-16,0 0 0,-1 0 16,1 0-16,0 0 0,-1 0 0,1 0 15,17 0-15,-17 0 0,0 0 0,17 0 16,-17 0-16,17 0 0,-17 0 15,0 0-15,17 0 0,-17 0 0,0 0 16,17 0-16,0 0 0,1 0 16,-19 0-16,19 0 15,-1 0-15,0 0 16,1 0 0,-1 0-1,18 18 48,0 0-63,0-1 15,0 1-15,0 0 16,0-1-16,0 18 0,18-17 16,-18 0-16,0-1 0,0 1 0,17 17 15,-17-17-15,0 17 0,0-17 0,0 17 16,0 0-16,0-17 0,18 17 0,-18-17 15,18 53-15,-18-54 16,0 1-16,17 17 0,-17-17 0,0 17 16,0-17-16,0-1 0,0 19 0,0-19 15,0 18-15,0-17 0,0 0 0,0-1 16,0 1-16,0 0 0,0-1 0,0 19 16,0-19-16,0 1 15,0-1-15,0 1 0,18-18 0,-18 18 16,0-1-16,0 1 0,0 0 15,0-1-15,18-17 16,-18 18 0,0 0-16,0-1 15,0 1 17,0 0-32,17-18 93,1 0-77,0 0 0,-18 17-1,17-17 1,1 0 31,-18 18-32,18-18 1,-1 0-16,1 17 0,-1-17 16,1 18-16,0-18 0,-1 0 0,1 0 15,0 0-15,17 18 16,0-18-16,0 0 15,1 17-15,-1-17 16,0 0 0</inkml:trace>
  <inkml:trace contextRef="#ctx0" brushRef="#br4" timeOffset="-113976.2">30938 12771 0,'18'-53'47,"-18"70"-16,0 1-31,0 0 16,-18-18-16,18 17 16,-17 1-1,-1-1 1,18 1-16,0 0 16,0-1-16,-18 1 15,18 0-15,0-1 0,0 1 0,0 0 16,0 17-16,0-17 15,0-1-15,0 1 0,0-1 16,0 19-16,0-19 0,0 1 16,0 0-16,0-1 0,0 1 0,18 0 15,-18-1-15,0 1 0,0-1 16,0 1-16,18-18 0,-18 18 0,17-1 16,-17 1-16,0 0 0,18-18 15,-18 17-15,0 1 0,0 0 16,0-1-1</inkml:trace>
  <inkml:trace contextRef="#ctx0" brushRef="#br4" timeOffset="-113368.98">30815 13388 0,'35'18'47,"-17"-1"-47,-18 1 15,17-18-15,1 0 16,-18 17-16,18 1 0,-1-18 15,-17 18-15,18-18 16,-18 17-16,18-17 47,-1-17-16,-17-1-15,18 18-1,-18-18-15,18 18 0,-18-17 16,17 17-16,-17-18 16,18 1-16,0 17 15,-18-18-15,0 0 16,17 18-16,1-17 0,-1 17 16,-17-18-1,18 18 1</inkml:trace>
  <inkml:trace contextRef="#ctx0" brushRef="#br4" timeOffset="-108433.18">19650 7973 0,'-36'0'46,"-52"17"-30,70-17 0,1 0-16,-1 0 0,0 0 15,1 0-15,-1 0 0,1 0 0,-1 0 16,0 0-16,1-17 0,-1 17 0,0 0 16,1 0-16,-1 0 15,0 0-15,1 0 0,-1 0 16,1 0-16,-1 0 15,0 0 1,18-18-16,0 36 94,0-1-94,0 1 15,0 0-15,0-1 0,0 1 16,0 0-16,0-1 16,0 1-16,0 0 15,0-1-15,0 1 16,0-1-16,0 1 0,0 0 16,0-1-16,0 1 15,0 0-15,0 17 0,0 0 16,0-17-16,0-1 0,0 1 0,0 0 15,0-1-15,0 1 0,0 0 16,0-1-16,0 1 0,0 0 16,0-1-16,0 1 0,0-1 0,0 1 15,0 0-15,0-1 0,0 1 0,0 0 16,0-1-16,0 1 0,0 0 0,0 17 16,0-17-16,0-1 0,0 1 15,0-1-15,0 1 0,0 0 16,0-1-16,0 1 0,-5433 0 0,10866-1 15,-5433 1-15,0 0 0,0-1 16,-17 18-16,17-17 0,0 0 16,0-1-16,0 1 0,-18-18 0,18 18 15,0-1-15,0 1 0,0 0 0,0-1 16,0 1-16,0 0 0,0-1 0,0 18 16,0-17-16,0 0 15,0-1-15,0 1 0,0 0 0,0-1 16,0 1-16,0 0 0,0-1 15,0 1-15,0-1 0,0 1 0,0 0 16,0 17-16,0-17 16,0-1-16,0 19 0,0-19 0,0 1 0,0-1 15,0 1-15,0 0 16,0-1-16,0 1 0,0 0 0,0-1 16,0 1-16,0 0 15,0 17-15,0-18 0,0 1 16,0 0-16,0 17 0,0-17 0,0-1 15,0 1-15,0 0 0,0-1 16,0 1-16,0 0 0,0-1 0,0 1 16,0-1-16,0 1 0,0 0 15,0-1-15,18-17 0,-18 18 16,0 0-16,0-1 0,0 1 0,0 0 16,0-1-16,0 71 31,17-52-31,-17-19 15,0 19-15,0 17 16,0-36-16,0 18 16,18 1-16,-18-19 15,18 36-15,-18-35 16,0 35 0,0-36-1,0 19-15,17-19 16,-17 1-16,0 17 15,0-17-15,0 17 16,0-17 0,18-1 46,17-17 16,18 0-78,0 0 32,0 18-32,0-18 15,17 18 1,-17-18-1,-17 0-15</inkml:trace>
  <inkml:trace contextRef="#ctx0" brushRef="#br4" timeOffset="-106538.15">19861 12382 0,'0'0'0,"-35"-17"31,0 17-15,-54-18-1,72 18-15,-1 0 0,1 0 16,-19 0-16,19 0 16,-1 0-16,0 0 0,1 0 15,-1 0-15,0 0 16,1 18-16,17-1 47,0 1-47,0 0 15,0-1 1,0 1 0,0 0-16,0-1 0,0 1 15,0 0-15,0-1 16,0 1-16,0 0 0,0-1 16,0 1-16,0-1 0,0 1 15,0 0-15,0-1 0,0 1 16,0 0-16,0-1 0,0 1 15,0 0-15,0-1 0,0 1 16,0-1-16,0 1 0,0 0 16,0-1-16,0 19 0,0-19 15,0 1-15,0 0 0,0 17 0,0-17 16,0-1-16,0 1 0,0-1 16,0 19-16,-18-19 0,18 1 0,0 17 15,0-17-15,0 17 0,-18-35 0,18 35 16,0-17-16,0 0 0,0 17 0,0-17 15,0-1-15,0 1 0,0 0 16,0-1-16,0 1 0,0-1 0,-17 1 16,17 0-16,0-1 0,0 1 0,0 0 15,0-1-15,0 1 0,0 0 16,-18-1-16,18 1 0,-17-1 0,17 1 16,0 0-16,0-1 0,0 1 0,0 0 15,0 17-15,0 0 0,0-17 16,0 0-16,0-1 0,0 1 0,0 17 15,0-17-15,0-1 0,0 1 16,0 17-16,0-17 0,0 0 0,0 17 16,17-18-16,-17 1 0,0 0 0,0-1 15,0 1-15,0 17 0,0-17 0,0 0 16,0-1-16,0 1 0,0 0 16,0-1-16,18 1 0,-18-1 0,0 1 15,0 0-15,0-1 0,0 1 0,0 0 16,0-1-16,0 1 0,0 0 15,0-1-15,0 18 0,0-17 16,0 0-16,0-1 0,0 1 16,0 0-16,17-1 0,1 1 15,-18 0-15,0-1 0,0 1 16,18-1-16,-18 1 0,0 0 16,0-1-16,17 1 15,-17 0-15,0-1 16,18-17-16,-18 18 15,0 0 1,35-18 93,1 0-93,-1 0 0,0 0-1,0-18 1,1 18 0</inkml:trace>
  <inkml:trace contextRef="#ctx0" brushRef="#br4" timeOffset="-102952.16">19226 7673 0,'0'0'0,"35"-18"15,18 1-15,-17-19 16,17 19 0,-18 17-1,0-18 1,-17 18 0,17 18-1,-35-1 1,0 1-16,0 0 0,-18-1 0,1 1 0,17 0 15,-18-1-15,0 1 16,1-1-16,17 1 0,-18 0 0,1-1 0,17 1 16,0 0-16,-18-1 0,0 1 15,1-18-15,17 18 0,0-1 16,0 1 0,-18-18-1,0 0 1,18-18-16,0 1 15,0-1-15,-17 0 16,17 1-16,0-1 0,0 0 0,-18 1 16,18-1-16,-18-17 0,18 17 0,0 1 15,0-1-15,0 0 0,0 1 0,0-1 16,0 0-16,0 1 0,0-1 16,0 0-16,0 1 15,0-1 1,0 36 15,0-1-31,36 1 16,-19 0-16,-17-1 0,18 1 15,0 0-15,-18-1 0,17 1 0,1 0 16,0 17-16,-18-18 0,35-17 0,-35 18 16,17 0-16,1-1 0,0 1 15,-18 0-15,17-18 0,1 17 0,-18 1 16,0 0-16,18-18 15,-18 17-15,-18-17 32,0 0-17,1 0-15,-1-17 0,0 17 16,1-18-16,-1 18 0,1-18 0,-1 18 16,0-17-16,1 17 0,-1-18 15,0 0-15,1 18 0,17-17 0,-36-1 16,19 0-16,-1 18 0,18-17 15,0-1-15,0 1 0,-17 17 16,17-18-16,-18 18 16</inkml:trace>
  <inkml:trace contextRef="#ctx0" brushRef="#br4" timeOffset="-99169.23">12612 7849 0,'0'0'0,"0"18"16,0 17 0,0-17 15,35-18 31,18 18-46,-18-18 0,0 0-16,-17 0 0,53 0 15,-54 0-15,54 0 0,-54 0 16,54 0-16,17 0 0,-70 0 0,52 17 0,-52-17 16,17 0-16,18 18 0,-18-18 15,1 17-15,-1-17 0,0 0 0,1 18 16,-1-18-16,0 0 0,0 18 0,1-18 15,-1 17-15,0-17 0,0 0 0,1 18 16,-1-18-16,0 18 0,1-18 16,-1 0-16,-17 0 0,17 17 0,0-17 15,-17 0-15,17 0 0,0 0 0,-17 0 16,17 18-16,0-18 0,-17 0 16,0 0-16,-1 0 0,1 0 15,0 0-15,-1 0 0,19 0 16,-19 0-16,1 0 15,-1 0-15</inkml:trace>
  <inkml:trace contextRef="#ctx0" brushRef="#br4" timeOffset="-97297.36">15787 10425 0,'0'-18'15,"0"0"1,17-17-16,1 17 16,35 1-16,17-36 0,-52 35 15,17 1-15,1 17 0,-19-18 16,18 18-16,1-18 0,-19 1 0,19-1 16,-1 0-16,0 1 0,0 17 15,1-18-15,-1 0 0,0 1 0,18-1 16,-18 1-16,18-1 0,-35 0 0,35 1 15,0-1-15,-18 0 0,36 1 16,-36-1-16,18 0 0,0 1 16,0-1-16,17-17 0,-34 17 0,34 1 15,1-1-15,-18 0 0,17 1 16,-17-1-16,0 18 0,0-18 0,17 1 16,-17 17-16,0-18 0,18 18 0,-36-18 15,18 18-15,18 0 0,-18 0 16,-1-17-16,-16 17 0,17 0 0,0-18 15,-18 18-15,35 0 0,-17 0 0,-17 0 16,17-17-16,-18 17 0,18 0 0,0 0 16,-18 0-16,18 0 0,-18 0 0,18-18 15,-18 18-15,18 0 0,-18-18 16,1 18-16,-1 0 0,0 0 16,1 0-16,-1 0 0,0 0 0,-17 0 15,17 0-15,-17 0 0,17-17 0,0 17 16,-17 0-16,0 0 0,-1 0 15,1 0-15,-1 0 0,19 0 16,-19 0-16,1 0 0,0 0 16,-1 0-16,1 0 0,0 0 15</inkml:trace>
  <inkml:trace contextRef="#ctx0" brushRef="#br4" timeOffset="-96838.24">19156 9437 0,'0'17'31,"17"-17"-15,19 0-16,-19 18 0,1-18 15,-1 0-15,19 18 16,-19-18-16,19 17 15,-1-17-15,-17 18 16,-1-18 0,1 0-16,-18 18 31,0-1 0,-18-17-31,1 0 16,17 18-16,-18 0 0,-17-18 15,35 17-15,-18-17 0,0 0 16,18 18-16,-17-18 0,-1 0 16</inkml:trace>
  <inkml:trace contextRef="#ctx0" brushRef="#br4" timeOffset="-93939.34">12312 9190 0,'-36'0'32,"1"18"-17,0-1 1,-53 36-16,52-53 16,36 18-16,-35-18 0,18 17 0,-19-17 0,19 18 15,-19-18-15,19 18 0,-1-18 16,-17 0-16,-1 0 0,19 0 0,-36 0 15,18 0-15,17 0 0,-17 0 0,-1-18 16,19 0-16,-18 1 0,-1 17 0,19-18 16,-19 0-16,19 1 0,-1-1 0,-17 1 15,17-1-15,-17 0 0,17 1 16,-17-1-16,17 0 0,1-17 0,-1 17 16,-17 1-16,17-19 0,0 19 0,1-18 15,-1 17-15,1 0 0,17-17 0,-18 17 16,0 1-16,18-19 0,-17 19 15,17-1-15,0 1 0,-18-19 0,18 19 16,-18-1-16,18 0 0,0 1 0,0-1 16,0 0-16,0 1 0,18-1 0,0 0 15,-18 1-15,17-1 0,-17 1 16,18 17-16,0-18 0,-18 0 0,17 18 16,1-17-16,-18-1 0,17 18 0,-17-18 15,18 18-15,0-17 0,-1 17 16,1-18-16,0 18 0,-18-18 15,17 18-15,1 0 0,17-17 16,-17 17-16,17 0 0,0 0 16,-17 0-16,0 0 15,-1 0-15,1 0 0,0 0 0,-1 0 16,1 0-16,0 0 0,-1 0 16,1 0-16,-1 0 0,1 0 0,0 0 15,-1 0-15,1 0 0,0 0 16,-18 17-16,35-17 0,-17 0 0,-1 18 15,1-18-15,-18 18 0,35-18 0,0 17 16,-17-17-16,0 18 16,-1-18-16,1 18 15,0-18-15,-1 17 0,1-17 16,0 18-16,-18 0 0,17-1 16,1-17-16,-18 18 0,17-18 15,-17 17-15,18 1 0,0 0 16,-18-1-16,0 1 0,17-18 15,-17 18-15,18-1 0,-18 1 16,0 0-16,0-1 0,0 1 16,0 0-16,0-1 0,0 1 0,0-1 15,0 1-15,0 0 0,0-1 16,0 1-16,0 0 0,0-1 0,0 1 16,0 0-16,0-1 0,0 1 15,0-1-15,0 1 16,0 0-16,0-1 0,0 1 15,0 0 1,0-1 0,-18-17-16,1 0 15,17 18-15</inkml:trace>
  <inkml:trace contextRef="#ctx0" brushRef="#br4" timeOffset="-93351.26">12082 8978 0,'36'-17'32,"17"-1"-32,-18 18 0,18 0 15,-18 0-15,0 0 16,18-18-16,-17 18 15,16 0-15,1 0 0,0 0 16,0 0-16,0 18 16,0-18-16,18 0 0,-1 18 15,-17-18-15,18 17 16,-18-17-16,17 18 0,-17-1 16,0-17-16,18 18 15,-19-18-15,-16 0 0,-19 0 16,19 18-16,17-18 15,-18 0-15,0 17 32,18 1 30</inkml:trace>
  <inkml:trace contextRef="#ctx0" brushRef="#br4" timeOffset="-91275.26">16563 9172 0,'0'18'15,"0"-36"-15,-36 71 0,1-35 16,17-1-16,-17 1 16,0 0-16,-18-18 0,18 0 15,-71 17-15,71-17 0,-18 0 0,17 0 16,1-17-16,-18 17 0,18-18 0,17 0 16,-17 1-16,0-1 0,17 1 0,-17-1 15,0 0-15,17-17 0,-17 0 16,17 17-16,0-17 0,1-1 0,-19 1 15,19 0-15,-1 17 0,18-17 0,-17 0 16,17-1-16,-36 1 0,36 18 0,-17-1 16,-1-35-16,18 35 0,0 1 15,0-1-15,0-17 0,0 17 0,0 0 16,0-17-16,0 18 0,0-1 0,0 0 16,0 1-16,18-1 0,-1 0 0,1 18 15,17-17-15,-35-1 0,35 0 0,1 1 16,-19 17-16,19-18 0,-19 18 15,19-17-15,-1 17 0,0-36 16,-17 36-16,17-17 0,0-1 0,-17 18 16,17 0-16,1 0 0,-19-18 0,18 18 15,1 0-15,-19 0 16,19 18-16,-19 0 0,19-1 0,-19 1 16,1 17-16,17-17 0,-17-1 15,-1 1-15,1 17 0,0-17 0,-1 0 16,1 17-16,17 0 0,-35-17 0,35 17 15,-35-17-15,18 17 0,-18 0 0,35 1 16,-35-19-16,0 19 0,0-1 16,18 0-16,-18-17 0,0 17 0,0-17 15,0 17-15,0-17 0,0-1 0,-18 18 16,18-17-16,-17 0 0,-1-1 0,18 1 16,-18 0-16,-17-1 0,18 1 15,-1 17-15,0-35 0,-17 18 0,0 0 16,17-18-16,-17 17 0,0-17 0,-18 0 15,17 18-15,19-18 0,-19 0 0,1 0 16,0 0-16,0 0 0,17 0 16,-17-18-16,17 18 0,-17 0 0,17 0 15,1-17-15,-1 17 0,0-18 0,1 0 16,-1 1-16,0-1 0,1 18 16,17-18-16,0 1 0,0-1 15,0 0-15,0 1 16,0-1-16,0 0 0,0 1 15,0-1 1</inkml:trace>
  <inkml:trace contextRef="#ctx0" brushRef="#br4" timeOffset="-89131.81">21149 9719 0,'0'0'0,"-35"0"31,-18 18-31,70-18 16,19 0 0,-1 0-16,-18 0 15,19 0-15,-1 0 0,-17 0 16,17 0-16,18 0 0,-18 0 0,0 0 16,-17 0-16,17 0 0,18 17 0,-18-17 15,18 0-15,-17 0 0,17 0 16,-18 0-16,35 18 0,-34-18 0,34 0 15,-34 0-15,16 0 0,1 0 0,-17 0 16,17 0-16,-18 0 0,18 0 0,-18 0 16,18 0-16,-35 0 0,17 0 15,0 0-15,0 0 0,1 0 0,-19 0 16,19 0-16,-1 0 0,-17 0 0,17 0 16,-18 0-16,19 0 0,-19 0 0,1 0 15,17 0-15,-17 0 0,0 0 0,-1 0 16,1 0-16,-1 0 0,1 0 15,17 0-15,1 0 0,-19 0 16,19 0-16,-1 0 16,-17 18-16,17-18 0,-18 0 15,1 0-15,0 0 16,-1 0 0,-34-18 62,17 0-63,0 1 1,0-1-16,0 0 16,0 1-16,0-19 15,0 19-15,0-1 16,0 1-16,0-1 0,0 0 0,0-17 15,-18 17-15,18 1 0,0-19 0,0 1 16,-18 0-16,1 0 0,17 17 16,0-17-16,0-1 0,0 1 0,0 18 15,0-19-15,0 19 0,0-19 0,0 19 16,0-1-16,0 0 0,-18 1 0,18-1 16,0 0-16,-17 1 15,17-1-15,0 1 16,0-1-1,-18 18 1,0 0 0,1-18-16,-19 18 15,19 0 1,-1 0-16,0 0 0,-17 0 16,0 0-16,17 0 0,-17 0 15,0 0-15,-1 0 0,1 0 0,0 0 16,-18 0-16,18 0 0,-1 0 0,-17 0 15,18 0-15,-18 0 0,18 0 16,-18 0-16,18 0 0,-18 18 0,18-18 16,-18 0-16,17 0 0,-17 0 0,18 0 15,18 0-15,-19 0 0,1 0 0,-18 0 16,18 0-16,17 0 0,-17 0 0,0 0 16,17 0-16,-53 0 0,18 0 15,18 0 1,-53 0-1,35 0 1,0 0 0,-17 0-1,52 0 1,-17 0 0,-1 0-1,-16 0 63,52 35-62,0 0-16,0-17 16,-18 35-16,18-18 15,0-17-15,0 17 0,0 1 0,0-19 16,18 18-16,-18-17 0,0 17 0,0-17 15,0 0-15,0-1 0,0 1 16,0 17-16,0-17 0,0-1 0,0 1 16,0 0-16,0-1 15,0 1-15,0 0 0,0-1 32</inkml:trace>
  <inkml:trace contextRef="#ctx0" brushRef="#br4" timeOffset="-88252.16">13829 9278 0,'53'-18'32,"-36"18"-17,1 0-15,0 0 0,17 0 16,-35 18-16,35-18 0,-17 18 16,-18-1-16,35 1 0,-35 0 0,35-18 15,-17 17-15,-18 1 0,35 0 16,-17 34-16,-1-34 0,1 0 0,-18-1 15,0 1-15,18 0 0,-1-1 16,-17 1-16,0 0 0,0-1 0,0 1 16,0-1-16,0 1 0,0 0 15,0-1-15,0 1 0,0 0 16,-17-1-16,-1 1 0,18 0 16,-18-18-1,18 17-15,-17-17 16</inkml:trace>
  <inkml:trace contextRef="#ctx0" brushRef="#br4" timeOffset="-88225.99">14164 9807 0</inkml:trace>
  <inkml:trace contextRef="#ctx0" brushRef="#br4" timeOffset="-87994.05">14111 9754 0,'0'-17'16,"35"52"-16,-70-53 0,35-35 31,0 71-15,0 0-16,18-18 0,-1 17 15,-17 1-15,18-18 16,-1 0-16,-17 18 16,18-18 15,-18-18-15,18 18-16,-1-18 15,-17 1-15,18 17 0,0-18 16,-1 0-1</inkml:trace>
  <inkml:trace contextRef="#ctx0" brushRef="#br4" timeOffset="-87555">14711 9560 0,'0'0'0,"0"-17"16,-18 34 15,0 1-31,18 0 16,0-1-16,-17 1 0,-1-18 0,18 17 15,0 1-15,-18 0 0,1-1 16,17 1-16,-18-18 0,18 18 15,0-1-15,0 1 16,-17-18-16,-1 0 0,18 18 16,0-1-1</inkml:trace>
  <inkml:trace contextRef="#ctx0" brushRef="#br4" timeOffset="-86947.17">14816 9701 0,'36'-17'16,"-36"-19"0,53 1-16,-36 18 15,1 17 1,-18-18-16,18 18 15,-1 0-15,1 0 0,-1 0 16,-17 18-16,18-18 16,-18 17-16,0 1 15,0-1-15,0 1 16,0 0-16,0-1 16,-18-17-16,1 18 15,-1 0 1,1-18-16,-1 0 0,18 17 15,-35-17-15,17 0 16,18 18 0,18-18 46,17 0-62,0 0 16,-17 0-16,-1 0 15,1 0-15,0 0 16,-1 0-16,1 0 16</inkml:trace>
  <inkml:trace contextRef="#ctx0" brushRef="#br4" timeOffset="-84093">14375 10601 0,'0'0'0,"-52"18"0,-1-18 15,0 0-15,0 0 0,0 0 16,0 0-16,0-18 15,0 0-15,18 18 0,-18-17 16,18-1-16,-18-17 16,17 17-16,1-17 0,0 0 15,17-1-15,-17 1 16,17 0-16,1-18 0,17 18 16,0-1-16,0 1 15,0 0-15,0-1 0,0 19 16,35-18-16,-17-1 0,17 19 15,-17-19-15,52-17 16,-52 36-16,17-1 0,36-17 16,-54 17-16,19 18 0,-1-17 0,-18 17 15,19 0-15,-1 0 0,0 17 16,1 1-16,-1 17 0,0-17 0,0-1 16,1 1-16,-19 17 0,19-17 15,-1 0-15,-18-1 0,1 19 0,0-19 16,-1 1-16,1-1 0,0 1 0,-18 0 15,0-1-15,17 1 0,1 0 0,-18-1 16,0 1 0</inkml:trace>
  <inkml:trace contextRef="#ctx0" brushRef="#br4" timeOffset="-83566.04">14605 10372 0,'70'-18'31,"19"0"-31,-72 18 15,1 0-15,-1 0 0,1 0 0,0 0 16,-1-17-16,19 17 0,-1 0 16,-17 0-16,17 0 0,0 0 15,0 0-15,-17 0 0,0 0 16,-1-18-16,19 18 0,-19 0 0,1 0 16,0 0-16,17 0 0,-18 0 15,19 0-15,-19-18 0,19 18 0,-1 0 16,0 0-16,-17 0 0,-1 0 15,1-17-15,17 17 0,-17 0 0,0-18 16,-1 18-16,1 0 0,17-17 16,0 17-16,-17 0 0,0-18 15,-1 18-15,1 0 0,0 0 0,-1 0 16,1 0-16,0 0 0,-1 0 0,1 0 16,-18-18-16,18 18 0,-1 0 0,1 0 15,-1 0 1,1 0-16,0 0 15,-1 0 1</inkml:trace>
  <inkml:trace contextRef="#ctx0" brushRef="#br4" timeOffset="-82990.25">15769 10125 0,'18'-18'46,"17"18"-30,0 0-16,-17 0 16,-1 0-1,1 0-15,0 0 16,-1 0-16,1 0 0,-18 18 16,0-1 15,0 1 63,0 0-79,-18-18 1,18 17-16,-17-17 0,-1 0 0,18 18 15,-18 0-15,1-18 16,17 17-16,0 1 0,-18-1 16,1 1-16,-1 0 15,18-1-15,-18 1 16,1-18-16,17 18 0,0-1 31</inkml:trace>
  <inkml:trace contextRef="#ctx0" brushRef="#br4" timeOffset="-81858.99">14323 10372 0,'0'-36'32,"0"54"-17,17-18-15,1 18 16,-1-1-16,-17 1 0,18 0 16,0-1-16,-18 1 0,0 0 15,17-1-15,1 1 0,0-1 16,-18 1-16,0 0 0,0-1 15,17 1-15,-17 0 0,0-1 0,0 1 16,0 0-16,0-1 0,0 1 16,0-1-16,0 1 0,-17 0 0,17-1 15,0 1-15,-18 0 0,18-1 0,-18 1 16,1-18-16,17 35 0,-18-17 16,0-1-16,18 1 15,-17-18-15,17 18 0,-18-18 0,1 0 16,17 17-16</inkml:trace>
  <inkml:trace contextRef="#ctx0" brushRef="#br4" timeOffset="-81519.59">14287 10848 0,'0'-18'16,"0"36"15,0 0-31,0-1 0,0 1 16,0-1-16,18 1 16,-18 0-1,18-18-15,-1 0 31,1 0-15,-1 0-16,1 0 16,0 0-16,-18-18 15,17 18-15,1 0 0,0-18 16,-1 18 0,1 0-16</inkml:trace>
  <inkml:trace contextRef="#ctx0" brushRef="#br4" timeOffset="-81241.68">14658 10724 0,'35'-17'16,"-53"34"-1,18 1-15,0 0 16,-17-1-16,17 1 16,-18-18-16,18 18 0,0-1 15,0 1 1,0 0-1</inkml:trace>
  <inkml:trace contextRef="#ctx0" brushRef="#br4" timeOffset="-80744.23">14711 10795 0,'35'-18'0,"0"1"16,36-1-1,-36 18-15,-17 0 16,-1 0 0,1 0-16,-18 18 15,18-18-15,-18 17 0,0 1 16,0 0-1,0-1-15,-18-17 16,18 18-16,-18-18 16,1 18-16,17-1 15,-18-17-15,0 0 0,1 18 16,-1-18-16,0 0 16,1 0-1,34 0 32,1 0-31,0 0-16,17 0 15,-17 0-15,-1 0 16,1 0-16,17 0 0,-17 0 16,-1 0-1,-17 17-15,18-17 0</inkml:trace>
  <inkml:trace contextRef="#ctx0" brushRef="#br4" timeOffset="-80056.26">14411 11677 0,'-53'35'47</inkml:trace>
  <inkml:trace contextRef="#ctx0" brushRef="#br4" timeOffset="-63229.98">14993 6738 0,'0'0'0,"35"0"78,0 0-78,71 18 0,-70-18 15,-1 0-15,-18 0 0,19 0 16,17 0-16,-18 0 0,18 0 0,-36 0 16,19 0-16,17 0 0,-36 0 15,36-18-15,-18 18 0,18-18 16,-17 18-16,17-17 0,-18 17 0,35-18 16,-34 18-16,34-17 0,-34 17 15,34-18-15,-17 18 0,18 0 0,-36-18 0,18 18 16,17 0-16,-17-17 0,0 17 0,18-18 15,-18 18-15,0-18 16,35 18-16,-35 0 0,17-17 0,-17 17 16,18-18-16,-18 18 0,35-18 0,-18 1 15,1 17-15,-1 0 0,19-18 0,-36 18 16,35-18-16,-18 18 0,1-17 16,17 17-16,0-18 0,-17 1 0,17 17 15,-17-18-15,-1 18 0,18-18 0,-17 18 16,-1 0-16,19 0 0,-19-17 0,18 17 15,-35 0-15,35 0 0,1 0 16,-19 0-16,1 0 0,17 0 0,-17-18 16,17 18-16,-18 0 0,1 0 15,17 0-15,-17-18 0,-1 18 0,1 0 16,-18 0-16,17 0 0,1 0 0,-18 0 16,0-17-16,-1 17 0,1 0 0,0 0 15,-17 0-15,16 0 0,-16 0 16,-1 0-16,18 0 0,-18 0 0,-17 0 15,17 0-15,18 0 0,-35 0 0,17 0 16,0 0-16,-17 0 0,0 0 0,17 0 16,-18 0-16,1 0 0,0 0 15,-1 0-15,1 0 16,-36-18 62,1 18-78,17-18 16,-18 1-16,0-1 0,18 1 15,0-1-15,-17 18 0,17-35 16,-18 17-16,1-17 0,17 17 0,-18-17 16,18 17-16,-18-35 0,18 36 0,-17-19 15,17 1-15,-36 0 0,36 17 0,0-17 16,0 0-16,0 17 0,-17 0 15,17-17-15,-18 17 0,18 1 0,0-1 16,0 0-16,0 1 0,0-1 0,-18 1 16,18-1-16,0 0 0,0 1 15,-17 17-15,17-18 16,-18 18-16,18-18 16,-17 18-16,17-17 15,-18 17-15,0 0 16,1 0-16,-1 0 15,18-18-15,-18 18 0,1 0 0,-1 0 16,-17 0-16,17 0 0,0 0 16,1 0-16,-18 0 0,-1 0 0,1 0 15,17 0-15,-35 18 0,18-18 16,-18 0-16,18 0 0,0 0 0,-18 0 16,0 17-16,18-17 0,-18 0 0,17 0 15,-34 18-15,35-18 0,-36 0 0,36 0 16,-18 0-16,0 18 0,0-18 0,0 0 15,0 0-15,0 0 0,0 17 16,0-17-16,0 0 0,1 0 16,16 0-16,-17 0 0,0 0 0,1 0 15,16 0-15,1 0 0,-18 0 0,18 0 16,-18 0-16,18 0 0,-1 0 0,-17 0 16,36 0-16,-18 0 0,-18 0 15,17 0-15,-17-17 0,18 17 0,0 0 16,17 0-16,-17 0 0,-18 0 0,18 0 15,-18 0-15,18 0 0,-1 0 0,-17-18 16,18 18-16,-18 0 0,35 0 16,-34 0-16,34 0 0,-17 0 0,-18 0 15,17 0-15,-16-18 0,34 18 0,-17 0 16,-1 0-16,1 0 0,0 0 0,0 0 16,-1 0-16,1 0 0,0 0 0,17 0 15,-17 0-15,0 0 0,-18 0 16,17 0-16,19 0 0,-19 0 15,1 0-15,-18 18 0,18-18 0,17 0 16,-52 18-16,-1-1 0,54-17 16,-36 0-16,17 0 0,-17 18 15,18-18-15,-18 18 0,0-18 0,18 0 16,-18 17-16,-17-17 0,52 0 0,-53 18 16,54-18-16,-54 17 0,54-17 0,-19 0 15,-17 0-15,18 0 0,0 0 0,0 0 16,-1 0-16,1 0 0,0 0 15,-1 0-15,1 0 0,0 0 0,0 0 16,-1 0-16,1 0 0,17 0 0,-17 0 16,0 0-16,17 0 0,-17 0 0,0 0 15,17 0-15,-17 0 0,17 0 16,0 0-16,1 0 0,-18 0 0,17 0 16,0 0-16,-17 0 0,17 0 15,1 0-15,-1 0 0,0 0 16,-17 0-16,17 0 15,1 0-15,-1 0 0,-17 0 16,17 0-16,1 0 0,-1 0 16,0 0-16,1 0 0,-19 0 15,19 0 1,-1 0-16,1 0 16,-1 0-1,0 0-15,18 18 63,0 0-48,0-1-15,0 1 16,0 0 0,0-1-16,0 1 0,0 0 0,0-1 15,0 1-15,0 17 0,0-17 0,0-1 16,0 1-16,0 17 0,0 1 0,0-19 15,0 18-15,0-17 0,0 17 0,36 1 16,-36-19-16,0 19 0,0-1 16,17-17-16,-17 17 0,0-18 0,18 19 15,-18-19-15,17 19 0,-17-19 0,0 19 16,0-1-16,0-18 0,0 1 0,0 0 16,0-1-16,18 1 0,-18 0 15,0-1-15,0 1 0,0 0 16,18-18-16,-18 17 15,17-17 126,1 0-141,0 0 16,-1 0-16,1 0 15,17 0-15,-17 0 0,-1 0 16,1 0-16,17 0 0,-17 0 0,17 0 16,-17 0-16,17 0 0,1 0 15,16 0 1,-16 0-1,-1 0-15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08:12.67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14058 3792 0,'0'0'15,"-88"0"17,123 0-17,-17 0 1,17 0-1,-17 0-15,17 0 0,-17 0 0,-1 0 16,124 0 0,-88 0-16,-18 0 0,36 0 15,-18 0-15,-18 0 0,18 0 0,0 0 16,18 0-16,-18 0 0,17 0 0,1 0 16,17 0-16,-18 0 0,1 0 15,0 0-15,17 0 0,-18 0 0,1 0 16,17 0-16,-17 0 0,17 0 0,-18 0 15,1 0-15,17 0 0,-17 0 0,17 0 16,-18 0-16,19 0 0,-1 0 0,-18-17 16,18 17-16,1 0 15,-1-18-15,0 18 0,-17 0 0,17 0 16,-18 0-16,19-18 0,-1 18 0,-35 0 16,35 0-16,0 0 0,-17 0 0,-1 0 15,1-17-15,-1 17 0,1 0 0,-1-18 16,1 18-16,0 0 0,-19 0 15,19 0-15,-18 0 0,35 0 0,-35 0 16,18 0-16,-18 0 0,17 0 0,1 0 16,-1 0-16,-17 0 0,0 0 0,35 0 15,-35 0-15,18 0 16,-18 0-16,17 0 0,-17 0 0,0 0 16,35 0-16,-17 0 0,-18 0 15,-18 0-15,18 0 0,-18 0 0,18 0 16,0 0-16,-18 0 0,18 0 0,-18 0 15,18 0-15,-17 0 0,17 0 16,-18 0-16,18 0 0,-36 0 0,19 0 16,-1 0-16,0 0 0,0 0 0,1 0 15,-19 0-15,19 0 0,-19 0 0,19 0 16,-19 0-16,18 0 0,1 0 16,-1 0-16,-17 0 15,17 0-15,-17 18 16,-1-18-16,1 0 0,0 0 15,-1 0-15,-17-18 79,0 1-64,0-1-15,0-17 16,0 17-16,-17-17 0,17 17 0,0-17 15,0-1-15,0 19 0,0-36 0,0 18 16,0-1-16,0 1 0,0-18 0,0 0 16,0 18-16,0 0 0,0-18 15,0 18-15,17-18 0,-17 17 0,0 1 16,0-18-16,0 18 0,0-18 0,0 18 16,18-1-16,-1-17 0,-17 18 0,18 0 15,-18-18-15,0 18 0,0-1 16,18 1-16,-18 0 0,17 0 0,-17-1 15,0 1-15,0 0 0,0-1 0,0 19 16,36-18-16,-36-1 0,0 1 16,0 17-16,17-17 0,-17 17 15,0-17-15,0 18 0,0-19 0,0 19 16,0-1-16,0 0 0,0 1 0,0-19 0,0 19 16,0-1-16,0 1 15,0-1-15,0 0 16,0 1-1,-17 17 1,-1 0 0,0 0-16,1 0 15,-1 0-15,0 0 16,1 0-16,-1 0 16,1 0-16,-1 0 0,0 0 0,-17 0 15,0 0-15,17 0 0,-17 0 16,17-18-16,0 18 0,-17 0 0,18 0 15,-19 0-15,1 0 0,0 0 0,-1 0 16,-16-18-16,34 18 0,-35 0 0,18 0 16,-36-17-16,36 17 0,-36 0 0,18-18 15,18 18-15,-18 0 0,0 0 0,-17 0 16,17 0-16,18 0 0,-18-18 0,17 18 16,-17-17-16,1 17 0,-19 0 15,18-18-15,18 18 0,-18 0 0,-18-17 16,18 17-16,0 0 0,1 0 0,-19-18 15,0 18-15,1 0 0,17 0 0,-18 0 16,1 0-16,-1 0 0,18 0 0,-17 0 16,17 0-16,0 0 0,-18 0 0,19 0 15,-19 0-15,18 0 0,0 0 0,0 0 16,-17 0-16,17 0 0,0 0 0,-18 0 16,18 0-16,-17 0 0,17-18 0,0 18 15,-18 0-15,19 0 0,-19 0 0,0 0 16,18 0-16,-17 0 0,-18 0 0,35 18 15,-35-18-15,35 0 0,-18 0 16,-17 0-16,35 0 0,-18 0 0,19 18 0,-19-18 16,0 0-16,19 0 0,-19 0 0,18 0 15,0 0-15,-17 0 0,17 17 0,0-17 16,-18 0-16,18 0 0,0 0 0,-17 0 16,17 18-16,0-18 0,-18 0 0,19 0 15,-1 0-15,-18 0 0,18 0 0,18 0 16,-18 0-16,0 17 0,18-17 0,-18 0 15,18 0-15,-18 0 0,17 0 16,-17 0-16,18 0 0,-18 18 0,18-18 16,-18 0-16,18 0 0,-18 0 0,18 0 15,-18 0-15,17 0 0,-17 18 0,18-18 16,-18 17-16,18-17 0,-18 18 0,18-18 16,-18 0-16,18 0 0,-1 18 0,1-18 0,-18 0 15,35 0-15,-17 0 0,0 0 16,-18 17-16,18-17 0,17 0 0,-17 0 0,0 0 15,17 18-15,-17-18 0,-1 0 16,19 0-16,-19 18 0,19-18 0,-1 0 0,1 0 16,-19 0-16,19 0 0,-1 0 0,0 0 15,1 0-15,-1 0 0,18 17 16,-18-17-16,1 0 0,17 18 47,0-1-32,0 1 1,0 0-16,0-1 16,0 19-1,0-19-15,0 1 0,0 0 16,0-1-16,0 1 0,0-1 16,0 1-16,0 17 0,0-17 0,0 0 15,0 17-15,0-17 0,0 17 0,0-18 16,0 1-16,0 35 0,0-35 0,0 17 15,0-17-15,0-1 0,0 19 0,0-1 16,0-18-16,0 19 0,0-19 0,0 19 16,0-19-16,0 19 0,0-1 0,0-18 15,0 19-15,0-19 0,0 19 0,0-1 16,0-17-16,0 17 0,0-17 0,0 17 16,0-18-16,0 19 0,0-1 0,0-17 15,0 17-15,0-17 0,0 17 0,0-18 0,0 19 16,0-19-16,0 19 0,0-19 15,0 1-15,0 17 0,0-17 0,0 17 0,0-17 16,0-1-16,0 1 0,0 17 0,0-17 16,0 0-16,0-1 0,0 1 0,0-1 15,0 1-15,0 0 0,0 17 16,0-17-16,17 17 0,-17-17 0,0-1 16,0 19-16,0-19 0,0 1 0,0 17 15,0-17-15,0-1 0,18 1 16,-18 0-16,0-1 0,0 1 0,0 0 15,0-1-15,0 1 16,0-1-16,18-17 0,-18 18 16,0 0-1,35-18 63,0 0-62,1 0 0,16 0-1,-16 0-15,17-18 16,-18 18-16,18-18 16,17 18-16,1 0 15,-36 0-15,0 0 0,-17 0 16,17 0-16,18 0 0,-17-17 0,-1 17 0,18 0 15,-18 0-15,18 0 0,-18 0 0,-17 0 16,17 0-16,18 0 0,-18 0 16,1 0-16,-19 0 0,19 0 0,16 0 0,-16 0 15,-1 0-15,-17 0 0,17 0 16,0 0-16,1 0 0,-19 0 0,18 0 16,-17 0-16,17 0 0,1 0 15,-19 0-15,19 0 0,-19 0 16,1 0-16,-1 0 0,1 0 15</inkml:trace>
  <inkml:trace contextRef="#ctx0" brushRef="#br0" timeOffset="159.94">15187 3969 0,'0'0'15,"35"17"1</inkml:trace>
  <inkml:trace contextRef="#ctx0" brushRef="#br0" timeOffset="7372.5">19261 3687 0,'-17'-18'0,"-18"-35"32,52 53-17,1 0 1,-1 0-16,19 0 0,-19 0 15,1 0-15,0 18 0,17-18 16,-17 17-16,17 1 0,0-18 16,18 35-16,-35-35 0,-1 18 0,1-1 15,17 1-15,1 0 0,-19-1 16,18 1-16,-35 0 0,36-1 0,-19 1 16,1 0-16,0 17 0,-1-18 15,19 19-15,-36-19 0,35 19 0,-35-19 0,17 19 16,-17-1-16,18 0 0,-18 0 15,18 1-15,-18-19 0,0 36 0,0-35 16,0 35-16,0-36 0,0 19 0,0-1 16,0-17-16,0 17 0,0 0 0,0-17 15,0 17-15,-18-17 0,18-1 16,0 1-16,-18 0 0,18-1 0,0 1 16,-17-18-16,17 18 0,0-1 15,-18 1-15,1-1 16</inkml:trace>
  <inkml:trace contextRef="#ctx0" brushRef="#br0" timeOffset="7898.94">19614 4498 0,'18'35'46,"17"36"-46,-35-54 16,18 1-16,-1 0 0,-17-1 0,18 1 16,0 0-16,-18-1 0,17 1 0,-17-1 15,18 1-15,0-18 16,-18 18-16,17-18 16,-17 17-16,18 1 15,0-18 16,17 0 1,-35-18-32,35 1 0,-17 17 15,-18-18-15,35 18 0,-35-18 16,18 18-16,17-17 0,0-1 16,0 1-16,-35-1 15,18 18-15,17-18 0,-17 18 16,0 0-16,-1-17 0,1-1 15,0 18-15,-1 0 16,-17-18 0,18 18-16</inkml:trace>
  <inkml:trace contextRef="#ctx0" brushRef="#br0" timeOffset="15132.26">3316 4392 0,'0'0'0,"-53"-18"15,18 1 1,-18-1-16,18 18 16,-71 0-16,70 0 15,1 0-15,17 18 0,-17-18 16,18 17-16,-19 1 0,19 0 15,-1-1-15,0 1 0,-17 0 0,17-1 16,1 1-16,-1 0 0,-17 17 0,17-18 16,1 19-16,-1-19 0,18 1 15,-35 17-15,35-17 0,-36 17 16,36 18-16,0-35 0,-17 35 0,17-36 16,0 36-16,-18-17 0,18-19 0,0 36 15,0-18-15,0 1 0,0-1 16,18 18-16,-18-18 0,0 0 0,17 1 15,-17-1-15,0 0 0,18-17 16,0 35-16,-18-36 0,35 19 0,-17-19 16,-1 19-16,1-19 0,0 19 0,-1-19 15,1 1-15,17-1 0,0 19 0,-17-19 16,17 1-16,18 17 0,-35-17 16,35 0-16,-36-1 0,54 1 15,-53-1-15,35 19 0,-18-36 0,18 35 16,-18-35-16,18 35 0,-18-35 0,18 18 15,-18-18-15,18 35 0,-17-35 0,16 0 16,-16 0-16,17 18 0,-18-18 16,0 0-16,18 0 0,-18 0 0,1-18 15,-19 18-15,19 0 0,-1-17 0,-17 17 16,17-18-16,0 0 0,0 18 0,-17-17 16,35-19-16,-18 1 15,0 17-15,-17-17 0,0 18 0,-1-1 16,19-17-16,-19-1 0,1 19 0,0-19 15,-1 19-15,19-18 0,-36 17 0,35-17 16,-35-1-16,0 1 0,0 17 16,17 1-16,1-36 0,-18 35 0,0-17 15,0 0-15,0-18 0,0 17 16,0-16-16,-18 16 0,1 1 0,17 0 16,-18-1-16,1-16 0,17 16 0,-36 1 15,19-18-15,-1 18 0,0-1 16,1 1-16,-19 0 0,36 0 0,-35-1 15,17 19-15,-17-36 0,18 35 0,-19-17 16,19 17-16,-36-17 0,53 17 0,-53 1 16,18-1-16,17-17 0,-53 17 15,54 18-15,-19-17 0,-17-19 0,18 36 16,0 0-16,17-17 0,-17 17 0,0 0 16,-18 0-16,18 0 0,-18-18 0,35 18 15,-17 18-15,-1-18 0,-16 17 16,16-17-16,1 18 0,17 0 0,-17-1 15,0 1-15,0-1 0,-1 1 16,19 0-16,-19-1 0</inkml:trace>
  <inkml:trace contextRef="#ctx0" brushRef="#br0" timeOffset="15825.98">5468 3440 0,'-71'70'16,"54"-52"0,-1 17-16,18-17 0,-35 17 15,35-17-15,-18 17 0,18-17 0,-18-1 16,18 1-16,0-1 0,-17-17 0,17 18 16,0 0-16</inkml:trace>
  <inkml:trace contextRef="#ctx0" brushRef="#br0" timeOffset="16019.92">5380 3634 0,'0'0'16,"35"0"-16,106 17 31,-106 1-31,1 0 0,-19-18 15,1 0-15,0 17 0,-18 1 16</inkml:trace>
  <inkml:trace contextRef="#ctx0" brushRef="#br0" timeOffset="16380.94">5468 3775 0,'0'35'0,"0"-70"0,0 105 15,0-52-15,0 52 0,0-52 16,0 0-16,0 17 0,0 0 16,0-17-1,0 0-15,0-1 0,0 1 16,0 0-16,0-1 15,0-34 32,35 17-47,-35-18 16,35 18-16,-17 0 0,-18-18 16,35 18-16,-17 0 0,0-17 0,-1 17 15,19-18-15,-19 18 16,1 0-16,-1 0 15,-17-18-15</inkml:trace>
  <inkml:trace contextRef="#ctx0" brushRef="#br0" timeOffset="16743.29">5838 3598 0,'0'18'0,"-17"17"16,17 18-16,0-18 0,0-17 0,17 0 16,-17-1-16,18 1 0,-18 0 0,35-18 15,-35 17-15,18-17 0,-1 18 16,1-18-16,0 0 0,-1 0 0,1 0 15,0-18-15,-1 18 0,-17-17 16,0-1-16,18 0 0,-18 1 0,0-1 16,0 0-16,0 1 15,0-18-15,0 17 0,0 0 0,-18-17 16,18 17-16,-17 18 0,-1-17 0,0-1 16,-17 18-16,35-18 0,-18 18 15,1 0-15,-1 0 0,1 0 16,-1 0-16,18 18 0,-18-18 15</inkml:trace>
  <inkml:trace contextRef="#ctx0" brushRef="#br0" timeOffset="16983.97">6226 3369 0,'0'0'0,"36"18"16,-19 17-16,36 18 0,-53-36 0,0 1 15,18 17-15,-18-17 16,35 17-16,-35-17 0,0 17 0,18-17 16,-1 0-16,-17-1 0,18 1 0,-18-1 15,0 1-15,0 0 0,0-1 0,0 1 16,0 0-16</inkml:trace>
  <inkml:trace contextRef="#ctx0" brushRef="#br0" timeOffset="17205.43">6209 4004 0,'0'0'0,"-18"35"0,18-17 15,0 35-15,0-35 0,18-1 0,-18 1 16,17-18-16,19 17 0,-1-17 16,-18 0-16,1 0 0,0 0 15,17 0-15,-17 0 0,17 0 0,-17 0 16,-1 0-16,19-17 0,-19 17 0,-17-18 16,35 18-16,-35-17 0,36-1 0</inkml:trace>
  <inkml:trace contextRef="#ctx0" brushRef="#br0" timeOffset="17447.89">6738 3334 0,'0'0'0,"-35"17"16,35 1 0,-18 0-16,18 17 0,-18-17 0,1-1 15,17 1-15,0-1 0,0 1 0,0 0 16,0-1-16,0 1 0,-18 0 16,18-1-16</inkml:trace>
  <inkml:trace contextRef="#ctx0" brushRef="#br0" timeOffset="17663.39">6632 3457 0,'106'0'31,"-89"0"-31,1 0 0,0 18 0,-1-18 16,1 17-16,0-17 0,-1 0 0,1 0 15,0 18-15,-1-18 0,1 0 0,0 0 16,-1 0-16,1 18 0,-1-18 0,1 0 16,0 0-16,-1 0 15</inkml:trace>
  <inkml:trace contextRef="#ctx0" brushRef="#br0" timeOffset="17948.88">6597 3775 0,'0'0'0,"-36"17"16,1 36-16,53-53 15,-1 0-15,19 0 16,-19 0-16,19 0 0,-19-17 0,19 17 15,-1 0-15,0-18 0,-17 18 0,17-18 16,18 1-16,-18 17 0,1-18 16,-19 0-16,18 18 0,1-17 0,-19-1 15,19 18-15,-36-17 0,35 17 0,-17-18 16,-1 18 0</inkml:trace>
  <inkml:trace contextRef="#ctx0" brushRef="#br0" timeOffset="18184.5">6950 3722 0,'0'0'0,"-18"35"15,-17 18 1,35-35-16,17-1 0,-17 19 0,0-19 15,36 1-15,-36-1 0,17 19 0,-17-19 16,35 1-16,-35 0 0,18 17 16,0-17-16,-1-18 0,-17 17 0,36 1 15,-36 0-15,0-1 0,17 1 0,1-1 16,0 1-16</inkml:trace>
  <inkml:trace contextRef="#ctx0" brushRef="#br0" timeOffset="18432.18">7232 3298 0,'0'0'0,"70"18"15,-70 0-15,18-1 16,-18 1-16,0 0 0,18-1 0,-1 1 16,-17 0-16,0-1 0,18 1 0,-1-1 15,1 1-15,-18 0 16,18-18-16</inkml:trace>
  <inkml:trace contextRef="#ctx0" brushRef="#br0" timeOffset="18755.43">7496 3246 0,'71'70'16,"-36"-17"-1,-35-35-15,-5415-1 0,10848 1 0,-5433 0 16,0-1-16,0 1 0,0-1 0,0 1 15,0 0 1,-18-18-16,0 0 16,1 0-16,-18 0 0,17 0 15,0 0-15,18-18 0,-17 18 16,17-18-16,-18 18 16,18-17-16,0-1 15,18 1-15,-1 17 16,-17-18-16,36 18 0,-19-18 15,1 18-15,-1 0 0</inkml:trace>
  <inkml:trace contextRef="#ctx0" brushRef="#br0" timeOffset="19011.45">7408 3739 0,'0'0'0,"-53"71"31,71-71-31,-1 0 0,1 0 16,17-18-16,-17 18 0,17-17 0,1-1 15,-19 18-15,18-18 0,1 18 0,-19-35 16,19 18-1,-19-1-15,1 0 0,17 18 0,-17-17 16,-18-1-16,18 18 0</inkml:trace>
  <inkml:trace contextRef="#ctx0" brushRef="#br0" timeOffset="19202.46">7779 3616 0,'-18'35'15,"18"-17"-15,-18 52 16,18-52-16,0 0 0,0-1 16,0 1-16,0 0 15,18-18-15,-18 17 0,0 1 16,0 0-16,0-1 16</inkml:trace>
  <inkml:trace contextRef="#ctx0" brushRef="#br0" timeOffset="19436.59">7584 3863 0,'-70'106'31,"70"-89"-31,18 1 16,-1 0-16,1-18 15,-1 0-15,1 0 0,0 0 0,17 0 16,-17-18-16,17 18 0,0-18 16,-17 1-16,0-1 0,-1 0 15,18 18-15,-17-17 0,17-1 16,-17 1-16,0-1 16</inkml:trace>
  <inkml:trace contextRef="#ctx0" brushRef="#br0" timeOffset="19680.18">7990 3052 0,'0'0'0,"-35"-18"31,35 36-15,0-1-1,18-17-15</inkml:trace>
  <inkml:trace contextRef="#ctx0" brushRef="#br0" timeOffset="20126.49">7884 3175 0,'0'18'16,"36"-18"-1,-19-18-15,1 0 0,0 18 16,-1-17-16,1-1 0,-1 18 0,1-18 15,0 18-15,-18-17 0,17 17 0,1 0 16,-18 17 0,0 1-16,-18 0 0,1-1 15,-1 19-15,18-19 0,-18 19 0,18-19 16,-17 18-16,17-17 0,0 17 16,-18-17-16,18 0 0,-17-1 0,17 1 15,0 0-15,0-1 0,0 1 16,17-18-16,1 0 0,-1 0 15,1 0-15,0 0 16,17-18-16,-35 1 0,18-1 0,-1 0 16,1 1-16,-18-1 0,18 0 0,-1 1 15,-17-1-15,0 0 0,0 1 0,0-1 16,0 1-16,-17-1 0,-1 18 16,0-18-16,1 18 0,-1-17 15,0 17-15,1 0 0,-19 0 16,36-18-16,-17 18 0</inkml:trace>
  <inkml:trace contextRef="#ctx0" brushRef="#br0" timeOffset="20504.25">8255 3034 0,'0'0'15,"35"35"-15,-35-17 0,18-1 0,17 54 0,-35-53 16,18-18-16,-18 17 0,17 1 16,-17 0-16,0-1 0,18-17 0,0 18 15,-18-1-15,17-17 16,1 0-16,-18-17 16,17 17-1,-17-18-15,0 1 0,0-1 16,0 0-16,0 1 0,0-1 0,0-17 15,0 17-15,0 0 0,0-17 0,0 0 16,0 17-16,0 1 0,18-1 16,-18 0-1,18 18-15,-1 18 16,1 0-16,-18-1 16,18 1-16,-18 17 0,0-17 0,17 17 15,-17-17-15,18-1 0,-18 19 0,18-19 16,-1 1-16,-17 17 0,18-17 0,-18-1 15,0 19-15,17-19 0,1 1 16,-18 0-16</inkml:trace>
  <inkml:trace contextRef="#ctx0" brushRef="#br0" timeOffset="20684.16">9260 3457 0,'0'0'0,"18"35"15,-1 89 1,-17-106-16,0-1 0</inkml:trace>
  <inkml:trace contextRef="#ctx0" brushRef="#br0" timeOffset="27116.49">2787 7655 0,'-18'-17'31,"53"17"-31,-17 0 15,17 0-15,18-18 0,18 18 16,-54 0-16,72 0 0,-54 0 0,35 0 16,1 0-16,-18 0 0,17 0 15,-17 0-15,0 0 0,0 0 0,0 0 16,0 0-16,-18 0 0,18 0 0,0 0 16,-18 0-16,18 0 0,-17 0 15,-1 0-15,-17 0 0,-1 0 16,1 0-16</inkml:trace>
  <inkml:trace contextRef="#ctx0" brushRef="#br0" timeOffset="27493.41">2945 7796 0,'0'0'0,"0"18"32,0 35-32,18-53 0,17 18 0,18-1 15,-17-17-15,17 0 0,-1 18 16,19-18-16,-36 0 0,36 0 15,-1 0-15,-17 0 0,18 0 0,-18 0 16,17 0-16,-17 0 0,-5433 0 0,10866 0 16,-5433 0-16,-18 0 0,18 0 0,-35 0 15,35 18-15,-18-18 0,0 0 16,-17 0-16,0 0 0,-1 0 0,1 0 16,-1 0-16,1 0 0,0 0 46</inkml:trace>
  <inkml:trace contextRef="#ctx0" brushRef="#br0" timeOffset="42132.35">11465 10072 0,'18'35'63,"-18"0"-47,-18 18-1,18-35-15,-53 17 16,36 0-1,-1-17-15,-35 17 16,18-17 0,-18 0-16,17-18 0,-16 17 15,16-17-15,-17 18 16,0 0-16,-17-18 0,17 0 16,18 0-16,-18 0 15,18-18-15,-18 18 0,17-18 16,-17 1-16,18 17 15,-18-18-15,18 0 0,17-17 16,-17 17-16,-53-52 0,70 52 0,1 1 16,-1-19-16,-17 19 0,35-1 0,-18 0 15,0-17-15,18 18 0,-17-1 16,-1 0-16,0-17 0,18 17 0,-17-17 16,17 17-16,-18-17 0,18 0 15,0 0-15,0 17 0,-18-17 0,18-1 16,0 19-16,0-19 0,0 19 0,0-1 15,0 1-15,0-19 0,0 19 0,0-1 16,0 0-16,0 1 16,0-1-16,0 0 0,18 1 0,-18-1 15,0 1-15,18-1 0,-1 0 16,-17 1-16,18-1 0,0 0 0,-1 18 16,-17-17-16,18-1 0,0 18 0,-18-18 15,35 1-15,-17-1 0,17 18 16,-35-17-16,35 17 0,-17-18 15,17 18-15,-35-18 0,53 18 16,-53-17-16,35 17 0,-17 0 16,17 0-16,0 0 0,-17 0 0,0 0 15,-1 0-15,19 0 0,-19 0 0,19 0 16,-1 0-16,0 0 0,-17 17 16,-1-17-16,1 0 0,17 18 0,-17-18 15,0 0-15,-1 18 0,18-18 0,-17 0 16,17 17-16,-17-17 0,0 0 0,-1 0 15,19 18-15,-19-1 0,1-17 0,-1 18 16,1-18-16,0 18 0,-1-18 0,1 17 16,0 1-16,-1 0 0,1-18 0,0 17 15,-1-17-15,1 18 0,0 0 0,-1-18 16,-17 17-16,35 1 0,-35-1 0,18-17 16,-18 18-16,35 0 0,1 17 15,-19-17-15,-17-1 16,0 1-16,18 0 0,0-1 0,-18 1 15,0-1-15,17 1 16,-17 0-16,0-1 0,0 1 0,0 0 16,0-1-16,0 1 15,0 0-15,0-1 0,0 1 0,-17-1 16,17 1-16,0 0 0,0-1 0,0 1 0,-18 0 16,0-1-16,18 1 0,0 0 0,0-1 15,-17 1-15,17 0 0,0-1 16,-18 1-16,18-1 0,-18 1 15,18 0-15,0-1 0,0 1 16,-17-18-16,17 18 0,-18-18 16,18 17-16,0 1 15,-18-18-15,1 0 16,-1 0-16,18 18 0,-17-18 16,-1 0-16,18 17 93</inkml:trace>
  <inkml:trace contextRef="#ctx0" brushRef="#br0" timeOffset="43359.46">17198 10107 0,'53'0'16,"-18"0"-16,18 0 0,-18 0 0,0 0 15,71 0-15,-71 0 0,18 0 0,0 0 16,-17 0-16,34 18 0,-35-18 15,18 0-15,0 0 0,-17 0 0,16 0 16,-16 0-16,17 0 0,-18 0 0,0 0 16,18 0-16,-35 0 0,17 0 0,0 0 15,-17 0-15,17 0 0,-17 0 0,0 0 16,-1 0-16,1 0 0,-1 0 16,1 0-16,0 0 0</inkml:trace>
  <inkml:trace contextRef="#ctx0" brushRef="#br0" timeOffset="44316.8">17550 10089 0,'0'0'0,"-52"0"16,16 0-1,72 0 1,-1-17 0,-18 17-16,19 0 0,-1 0 0,0 0 15,1-18-15,-1 18 0,0 0 0,0-17 16,1 17-16,-1 0 0,0 0 0,1-18 16,-1 18-16,0 0 0,0 0 15,1 0-15,-1 0 0,-17 0 0,17 0 16,-18 0-16,1 0 0,17 0 0,-17 0 15,17 0-15,-17 0 0,0 0 0,-1 0 16,1 0-16,0 0 0,17 0 16,-18 0-16</inkml:trace>
  <inkml:trace contextRef="#ctx0" brushRef="#br0" timeOffset="48032.33">11553 11571 0,'36'18'16,"16"17"-1,-34-17-15,0-1 0,35 19 16,-53-1 0,35 0-16,-17-17 0,-1 17 0,1-17 15,-18-1-15,17 19 0,1 17 16,-18-18-16,18-18 0,-18 1 0,17 0 15,-17 17-15,0-17 0,0-1 16,0 1-16,0 17 0,0-17 16,0-1-16,0 1 0,-17-18 0,-1 18 15,18-1-15,-18-17 0,1 18 16,17 0-16,-18-18 0,18 17 16,-17-17-1,-1 18-15</inkml:trace>
  <inkml:trace contextRef="#ctx0" brushRef="#br0" timeOffset="48877.23">11641 12118 0,'18'35'32,"0"0"-32,17 1 0,-35-19 15,0 1 1,0 0-16,18-18 140,-1 0-124,1 0 0,0 0-1,-1 0-15,1 0 16,-1 0-16,1 0 16,0 0-16,-1 17 15,1-17-15,0 0 16,-1 0-1,1 0 251</inkml:trace>
  <inkml:trace contextRef="#ctx0" brushRef="#br1" timeOffset="55440.87">21643 5662 0,'0'88'16,"0"-52"-16,0-1 15,0-18-15,0 36 0,0-17 0,17-1 16,-17 0-16,0 0 0,18 1 0,-18-19 16,18 36-16,-18-35 0,0 17 0,0-17 15,0 17-15,0-17 0,0 17 16,0-17-16,0-1 0,0 1 0,0 0 16,0-1-16</inkml:trace>
  <inkml:trace contextRef="#ctx0" brushRef="#br1" timeOffset="55888.98">22313 5697 0,'0'36'0,"0"-19"0,0 19 0,0-1 16,0 0-16,0 0 0,0 54 0,0-72 16,0 18-16,0-17 0,0 17 15,35-17-15,-35 0 0,36-1 0,-19 1 16,1-18-16,-1 18 0,1-1 0,0-17 15,-1 0-15,19 0 0,-1 0 16,-17 0-16,17-17 16,-35-1-16,17 18 0,1-18 0,-18 1 15,18-1-15,-18 0 0,0 1 16,0-1-16,0 0 0,-18 18 16,0-17-16,1 17 0,-18 0 15,17 0-15,0 0 0,1 0 16,-19 17-16,19-17 0,-19 18 0,1 0 15,0-1-15,0 1 0,17 0 0,-17-1 16,17 1-16,-17 0 0,35-1 0</inkml:trace>
  <inkml:trace contextRef="#ctx0" brushRef="#br1" timeOffset="57016.87">20073 7479 0,'0'0'15,"-35"0"1,-18 18-16,53-36 16,17 18-16,1-18 15,0 1-15,-1 17 0,18-18 16,-17 18-16,17-18 0,-17 18 15,17 0-15,1 0 0,-19 0 16,1 0-16,-1 0 0,1 18 0,0-18 16,-18 18-16,35-1 0,-35 1 0,18 0 15,-18-1-15,0 1 0,0 17 16,0-17-16,0-1 0,0 1 16,0 0-16,-18-1 0,0 1 15,1 0-15,-1-1 0,0 1 16,1-1-16,-18 1 0,17-18 15,0 0-15,18 18 16,-17-18-16,-1 17 16,0-17-16,36 0 31,0 0-31,-1 0 0,1 0 0,0 0 16,-1 0-16,18 0 0,1 0 15,-19 0-15,1 0 0,0-17 16,-1 17-16,1 0 0,0 0 0,-1 0 15,1 0-15,0 0 16,-1 0-16</inkml:trace>
  <inkml:trace contextRef="#ctx0" brushRef="#br1" timeOffset="57396.37">21325 7602 0</inkml:trace>
  <inkml:trace contextRef="#ctx0" brushRef="#br1" timeOffset="57577.09">21731 7585 0,'53'0'15</inkml:trace>
  <inkml:trace contextRef="#ctx0" brushRef="#br1" timeOffset="58740.11">21837 7479 0,'-36'0'16,"1"-53"-1,53 53-15,-1 0 16,1 0-16,0 0 15,-1 0-15,1 0 16,-18 18-16,0-1 0,18 1 16,-18 0-16,0-1 0,0 1 15,0-1-15,-18 1 0,18 0 0,-18-1 16,1 1-16,-1 0 16,18-1-16,-18 1 15,36-18 16,17 0-15,-17 0-16,0 0 0,-1 0 16,71 35-1,-70-17 1,-18-1-16,18-17 0,-18 18 0,0 0 16,0-1-16,0 1 15,-18 0-15,0-18 0,18 17 16,-17-17-16,-1 18 0</inkml:trace>
  <inkml:trace contextRef="#ctx0" brushRef="#br1" timeOffset="58915.47">22578 7655 0,'35'0'0,"-70"0"0,123 0 16,-71 0-1</inkml:trace>
  <inkml:trace contextRef="#ctx0" brushRef="#br1" timeOffset="59876.07">20708 7990 0,'-71'18'0,"18"17"15,18-17-15,-71 0 0,-229 17 32,282-35-32,18-18 0,17 18 15,-17-17-15,0-1 0,-1-17 0,19 17 16,-18-17-16,17 0 0,-17-1 0,35 1 16,-18 0-16,0-18 0,18 17 0,0 1 15,18 0-15,0 0 0,-18-1 16,17 1-16,1 0 0,0 0 0,17 17 15,-18 0-15,19-17 0,-1 17 0,0 1 16,1-1-16,16-17 0,-34 35 0,53-18 16,-54 18-16,54-18 0,-54 18 15,54 0-15,-53 0 0,52 0 0,-52 0 16,35 18-16,-18 0 0,0-1 0,-17 1 16,17 0-16,1 17 0,-36 0 0,35 1 15,-35-19-15,17 18 0,-17 1 16,18-1-16,-18-17 0,0-1 0,0 19 15,0-1-15,-18 0 0,18-17 0,0-1 16</inkml:trace>
  <inkml:trace contextRef="#ctx0" brushRef="#br1" timeOffset="60189">20796 7673 0,'0'0'16,"35"-35"-16,1-1 0,-1 1 0,0 0 15,18 0-15,-18-18 0,18 0 16,0 17-16,-18-17 0,18 18 15,-17-18-15,-1 18 0,18 0 0,-36 17 16,19-17-16,-19 17 0,1-17 0,70-36 16,-53 54-1,-35-19 1,36 19 15</inkml:trace>
  <inkml:trace contextRef="#ctx0" brushRef="#br1" timeOffset="60520.22">21431 6879 0,'71'-17'31,"-1"17"-31,-52 0 0,-1-18 16,19 18-16,-19 0 0,1-18 0,0 18 16,-1 0-16,1-17 0,17 17 15,-35 17 17,0 1-17,0 0-15,0-1 16,-17 1-16,-1-1 0,18 1 15,0 0-15,-18 17 0,1-17 0,17-1 16,0 19-16,-18-19 0,18 1 0,-18-1 16,1 1-16</inkml:trace>
  <inkml:trace contextRef="#ctx0" brushRef="#br1" timeOffset="62176.88">21484 9984 0,'0'0'16,"-35"0"-16,-54 17 15,107-34 1,0 17 0,-1 0-16,19 0 0,-19-18 0,36 18 15,-18-18-15,1 18 0,17 0 0,-18 0 16,-17 0-16,17 0 0,0 0 0,-17 18 15,17-18-15,0 18 0,-17-18 16,-18 17-16,18 1 0,-18 0 0,17-1 16,-17 18-16,0-17 0,0 0 0,0-1 15,-35 19-15,35-19 0,-18 1 0,-17 17 16,0-17-16,17 17 0,-17-17 16,0-1-16,-1 1 0,1 0 0,0 17 15,-1-17-15,1-1 0,0 1 16,17 0-16,-17-18 0,17 17 0,-17 1 15,17-18-15,1 17 0,17 1 32,17-18-17,1 0-15,17 0 16,-17 0-16,17 0 0,1 0 0,-1 0 16,18 0-16,-18 0 0,18 0 0,-18 0 15,18 0-15,-18 0 0,18 0 16,-17 0-16,17 0 0,-18 0 0,0 0 15,0 0-15,1 0 0,-1 0 0,-17 0 16,-1 0-16,1 0 0,0 18 16,-1-18-16,1 0 0</inkml:trace>
  <inkml:trace contextRef="#ctx0" brushRef="#br1" timeOffset="63804.99">22736 5768 0,'0'0'0,"-106"88"15,54-35-15,-19 0 0,0 0 0,19 0 16,-19 0-16,18-18 0,-70 53 0,70-53 16,0 1-16,-35 17 0,17-18 15,53-17-15,-17 17 0,0-18 0,0 1 32,-1 0-32</inkml:trace>
  <inkml:trace contextRef="#ctx0" brushRef="#br1" timeOffset="64040.32">21819 5962 0,'0'0'0,"53"35"16,-18 0-16,1-17 0,16 53 15,-16-36-15,-19 0 0,19-17 0,-1 0 16,-17 17-16,17-18 0,0 19 0,-17-19 16,17 1-16,0 0 0,-17-1 0,17-17 15,-17 18-15,17 0 0</inkml:trace>
  <inkml:trace contextRef="#ctx0" brushRef="#br1" timeOffset="64643.4">23530 5856 0,'0'0'15,"0"-35"-15,0 0 0,0 17 0,-18-17 16,-34-54-16,52 54 0,0-18 16,0 18-16,0 0 0,0-1 0,0 19 15,35-36-15,-35 35 0,17 1 16,1-1-16,0 0 0,17 18 0,0-17 16,-17 17-16,17 0 0,-17 0 0,-1 0 15,1 0-15,17 0 0,-35 17 16,36-17-16,-19 36 0,1-1 15,0-17-15,-18-1 0,0 18 0,0 1 16,0-19-16,0 19 0,0-19 16,0 36-16,-36-18 0,36 1 0,-17-1 15,-19 18-15,36-35 0,-35 34 0,35-16 16,-18-1-16,-17 0 0,35 1 0,-17 16 16,17-16-16,-18-19 0,18 19 15,0-1-15,0 0 0,0-17 0,0 0 16,0-1-16,0 18 0,18-17 15,-1 0-15,1-18 16,-1 0-16,1 0 0,0 0 16,-1-18-16,1 18 0,17-35 0,-35 17 0,36 1 15,-19-19-15,-17 19 0,18-19 16,-18 19-16,17-19 0,-17 19 0,0-19 16,0 19-16,0-18 0,0 17 0,-17 0 15,-1 1-15,1-19 16,-19 19-16,36-1 0,-17-17 0,-19 35 15,36-18-15,-35 18 0,35-17 0,-18 17 16,1 0-16,-1 0 0</inkml:trace>
  <inkml:trace contextRef="#ctx0" brushRef="#br1" timeOffset="65581.27">23336 9966 0,'-71'0'16,"19"-35"-16,69 17 16,18 0-1,-17 1-15,53-19 0,-54 19 16,36-18-16,0 35 0,-18-18 0,18 18 16,-35 0-16,35 0 0,-18 18 15,0-18-15,-17 35 0,17-18 16,1 19-16,-19-19 0,19 19 0,-36-1 15,17 0-15,-17-17 0,18 17 0,-18-17 16,-18 17-16,18-17 0,-17 17 0,17-17 16,-36 17-16,36-17 0,-35-1 0,17 1 15,-17 17-15,-18-17 16,18-1-16,-18 1 0,35-18 0,-35 18 16,36-1-16,-18-17 0,-1 18 0,19-18 15,-19 0-15,19 18 0,-1-18 0,0 0 16,18 17-1,36-17 1,-19 0-16,19 0 0,17 18 16,-18-18-16,18 0 0,17 0 15,36-18-15,-71 18 0,18 0 0,-17 0 16,16 0-16,-16 0 0,-1 0 16,-17 0-16,17 0 0,0 0 0,-17-17 0</inkml:trace>
  <inkml:trace contextRef="#ctx0" brushRef="#br1" timeOffset="66100.72">24094 5468 0,'-52'53'0,"104"-106"0,-157 159 0,52-53 0,0 17 15,-71 54-15,89-54 0,-35 1 16,34-1-16,-34-17 0,52 0 0,-35-17 16,18-1-16,17 0 0,-17 0 0,17-17 15,1 0-15,-1-1 0,0 1 16,18 0-16</inkml:trace>
  <inkml:trace contextRef="#ctx0" brushRef="#br1" timeOffset="66323.5">23442 5680 0,'0'0'0,"18"0"15,70 88 1,-53-53-16,-17 18 0,-1-18 0,1 1 16,17-1-16,0 0 0,-17 0 0,17 1 15,-35-19-15,36 19 0,-1-1 0,-17-35 16,-1 35-16,18-17 0,-5467 0 16,10900-1-16,-5468 1 0,35-1 0</inkml:trace>
  <inkml:trace contextRef="#ctx0" brushRef="#br1" timeOffset="66651.13">24430 5609 0,'35'35'16,"-35"-17"-16,35 0 0,-17 70 15,-18-70-15,0-1 0,17 18 0,-17-17 16,18 17-16,-18-17 0,0 0 16,0-1-16,0 1 0,18-18 15,-1 0-15,-17 18 0,18-18 0,0 0 16,-1 17-16,19-17 16,-19 0-16,1 0 0,0 0 15,17 0-15,0 0 0,-17 18 0,17-18 16,-17 0-16,17 0 0,0 0 0,-17 17 15,17-17-15,0 0 0,-17 0 16,0 0-16,-1 0 0,1 18 16,0-18-1</inkml:trace>
  <inkml:trace contextRef="#ctx0" brushRef="#br1" timeOffset="66882.11">24941 5556 0,'-35'53'0,"35"-18"0,-35 248 31,35-230-31,0-1 0,0-16 0,0-1 16,0 18-16,0-18 0,0 1 15,0 16-15,0-16 0,0-1 0,0 18 16,0-18-16,0 18 16</inkml:trace>
  <inkml:trace contextRef="#ctx0" brushRef="#br1" timeOffset="67522.32">24800 9825 0,'-35'-18'0,"-36"1"31,107 17-31,-19 0 0,18 0 15,1 0-15,-19-18 0,36 18 0,-35 0 16,35 0-16,-18 0 0,18 0 0,-18 0 16,18 0-16,-18 0 0,1 18 15,-19-1-15,19 1 0,-1-1 16,-17 19-16,-18-19 0,17 1 0,1 17 16,-18-17-16,0 0 0,0 17 0,0-17 15,0 17-15,-18-18 0,1 1 0,-1 17 16,0-17-16,1 0 0,-19 17 15,1-35-15,17 18 0,-17-1 0,-18 1 16,18-1-16,17 1 0,-17 0 0,17-18 16,-17 17-16,18-17 0,-1 18 0,0-18 15,1 18-15,-1-18 16,18 17-16,18-17 31,17 0-31,-17 18 0,17-18 0,0 0 16,18 0-16,-18 0 0,18 0 0,-18 0 15,18 0-15,-17 0 0,17 0 16,-18 0-16,18-18 0,-18 18 0,0 0 16,-17 0-16,17-17 0</inkml:trace>
  <inkml:trace contextRef="#ctx0" brushRef="#br1" timeOffset="67920.75">25082 5715 0,'-35'0'16,"-18"0"-16,-35 35 0,88-17 15,-35 0-15,-18 17 0,17-18 0,1 19 16,18-19-16,-19 36 0,19-35 16,-36 17-16,35-17 0,0 17 0,1-17 15,-1-1-15,0 1 0</inkml:trace>
  <inkml:trace contextRef="#ctx0" brushRef="#br1" timeOffset="68154.77">24500 5697 0,'53'36'0,"0"-1"15,18 88-15,-54-105 0,54 53 16,-54-19-16,177 107 31,-176-141-31,17 0 0,-17-1 0,17 1 16,-17-1-16,0 1 0,-1 0 0</inkml:trace>
  <inkml:trace contextRef="#ctx0" brushRef="#br1" timeOffset="68662.62">25841 5768 0,'0'-35'15,"0"-1"1,17 36-16,1 0 0,17 0 16,-17 0-16,17 0 0,1 0 0,16 18 15,-34 0-15,17-1 0,-35 1 16,36 0-16,-36-1 0,17 1 15,-17 17-15,18-17 0,-18-1 0,0 19 16,-35-1-16,35 0 0,-36-17 16,36-1-16,-35 1 0,17 0 15,-17-1-15,18 1 0,-1 0 0,0-1 16,-17-17 0,17 18-16,1-18 0,-1 18 0,18-1 15,-18-17-15,1 0 0,17 18 0,0 0 31,35-1-31,0 1 16,-17-18-16,17 17 0,1 1 0,-19-18 16,18 18-16,18-1 0,-17 1 15,17 0-15,-18 17 16</inkml:trace>
  <inkml:trace contextRef="#ctx0" brushRef="#br1" timeOffset="69497.85">26070 9825 0,'0'0'0,"18"-18"16,17 1-16,0-1 16,36-17-16,-54 35 0,19-18 15,-1 0-15,18 1 0,-35 17 0,17 0 16,0 0-16,0-18 0,1 18 0,-19 0 15,19 0-15,-1 18 0,-18-1 16,-17 1-16,18-18 0,0 35 16,-18-17-16,0 17 0,0-17 15,0 35-15,0-36 0,-18 19 0,0-19 16,18 19-16,-17-1 0,-18 0 0,35-17 16,-36 17-16,19-17 0,-19-1 0,19 1 15,-19 0-15,19-1 0,-18 1 0,17-18 16,0 18-16,-17-18 0,17 17 15,1-17-15,-1 0 0,0 18 0,1-18 16,17 17-16,-18-17 0,1 0 0,17 18 31,35-18-31,0 18 16,0-18-16,1 17 0,17-17 0,-18 18 16,35 0-16,-17-18 0,0 17 15,0 1-15,18-18 0,-36 18 0,18-18 16,17 17-16,-17-17 0,-17 18 15,-19-18-15,54 18 0,-54-18 0,19 0 0</inkml:trace>
  <inkml:trace contextRef="#ctx0" brushRef="#br1" timeOffset="70007.75">26582 5133 0,'-36'0'16,"1"18"-16,-18 17 0,0 0 16,-53 53-16,53-35 0,1-17 15,-1 16-15,17 1 0,-17-17 16,1 17-16,-1-1 0,17-16 0,-17 17 15,18-18-15,0-17 0,0 17 0,17-18 16,-17 19 0</inkml:trace>
  <inkml:trace contextRef="#ctx0" brushRef="#br1" timeOffset="70227.07">25894 5398 0,'35'0'16,"-70"0"-16,123 35 0,18 35 15,-89-52-15,1 35 0,0-35 0,17 17 16,-17-18-16,17 36 0,-35-35 0,35 0 16,-17 35-16,17-18 0,-17-18 15,-1 1-15,1 0 0,17-1 16,-17 1-16,17 0 0,0-18 15</inkml:trace>
  <inkml:trace contextRef="#ctx0" brushRef="#br1" timeOffset="71034">27763 5450 0,'-70'265'16,"70"-194"-1,-18-1-15,18 1 0,0-1 0,0 54 16,18-71-16,-18 0 0,17-1 15,1-16-15,-18-1 0,18 0 16,-1-17-16,1 17 0,0-17 0,-1-1 16,1 1-16,0 0 0,-1-18 0,18 17 15,-17-17-15,17 0 0,-17 0 16,0 0-16,17-17 0,-17 17 0,17-18 16,0 0-16,-17 1 0,17-18 15,-17 17-15,17-17 0,-17-1 0,-1 19 16,19-19-16,-19-16 0,-17 34 0,35-35 15,-35 18-15,18-18 0,0 0 0,-1 0 16,-17 0-16,0 18 0,18-18 0,-18 18 16,18-18-16,-18 17 0,0 1 15,0 0-15,0 17 0,0-17 0,0 17 16,0 1-16,-18 17 0,0-18 0,18 0 16,-17 1-16,-19 17 0,36-18 15,-35 18-15,18-18 0,-19 18 16,36-17-16,-35 17 0,17 0 0,1-18 15,-1 18-15,0-17 0,1 17 16,-1 0-16,1 0 0,-1 0 0,0 0 16,1 0-16</inkml:trace>
  <inkml:trace contextRef="#ctx0" brushRef="#br1" timeOffset="73214.14">8943 11412 0,'0'-17'47,"-36"-19"-32,54 36-15,0 0 0,17-17 16,-17 17-16,17 0 0,0 0 0,-17 0 15,17 0-15,18 0 0,-18 0 16,36 0-16,-18 0 0,0 0 0,0 0 16,17 0-16,-17 0 0,18 0 0,-1 0 15,-17 0-15,18 0 0,-18 0 16,17 0-16,1 0 0,-1 17 0,-17-34 16,35 34-16,-17-34 0,-1 34 15,1-34-15,17 34 0,0-34 0,-17 34 16,0-17-16,17 0 0,0 0 0,0 0 15,-17 0-15,17 0 0,-18 0 0,1 0 16,17 0-16,0 0 0,1 0 16,-19 0-16,1 0 0,17 18 0,0-18 15,0 0-15,0 0 0,1 0 16,-19 0-16,18 0 0,1 0 0,-19 0 16,1 0-16,17-18 0,0 18 0,-17 0 15,-1 0-15,18 0 0,-17 0 0,17 0 16,-35-17-16,35 17 0,-17 0 0,-1 0 15,1 17-15,-18-34 0,17 34 16,1-17-16,-1 0 0,-17 0 0,0 0 16,18 0-16,-18 0 0,17 0 0,1 0 15,-18 0-15,0 0 0,0 0 16,0 0-16,-1 0 0,-16 0 16,17 0-16,-18 0 0,18 0 0,-18 0 15,0 0-15,-17 0 0,17 0 16,-17 0-16,17 0 0,1-17 15,-19 17-15,1 0 16,-1 0-16,1 0 16</inkml:trace>
  <inkml:trace contextRef="#ctx0" brushRef="#br1" timeOffset="78319.77">15381 9913 0,'53'18'32,"-53"-1"-17,0 1-15,0 0 16,0-1-16,0 1 16,-18 0-16,1-1 15,-1-17-15,18 18 0,-18-1 0,1-17 16,17 18-16,-18-18 0,-17 18 15,17-18-15,0 17 0,1-17 0,-18 18 16,17-18-16,0 0 0,-17 18 0,17-18 16,-17 0-16,17 17 0,-17-17 0,0 0 15,17 0-15,-17 0 0,17 0 0,1-17 16,-19 17-16,19-18 0,-19 18 16,19-18-16,-1 1 0,1-1 0,-19 0 15,19 1-15,-1-1 0,0 1 16,18-1-16,-35-17 0,35 17 0,-18 0 15,1-17-15,17 0 0,-18-1 16,18 19-16,0-18 0,0 17 16,-17-35-16,17 35 0,-18-17 0,18 17 15,0 1-15,0-1 0,0-17 0,0 17 16,18 1-16,-18-1 0,17 0 16,-17 1-16,0-1 0,35 0 0,-35 1 0,18-1 15,-18 1-15,35-1 0,-35 0 16,36 1-16,-19 17 0,1-18 0,0 0 15,17 1-15,-18 17 0,1-18 0,0 0 16,17 18-16,-17-17 0,17-1 16,0 18-16,-17-17 0,-1 17 0,1 0 15,17 0-15,-17-18 0,17 18 16,-17 0-16,0 0 0,-1 0 16,19 0-16,-1 18 0,-18-18 0,19 17 15,-19-17-15,1 0 16,0 0-16,-1 18 0,1-1 0,0-17 15,-1 18-15,1-18 0,-1 18 0,1-1 16,-18 1-16,35 0 0,-17-1 16,-18 1-16,18 0 0,-1 17 15,-17-18-15,0 1 0,18 0 0,0-1 16,-18 1-16,17 0 0,-17-1 0,0 19 16,0-19-16,0 1 0,0-1 0,0 1 15,0 0-15,0 17 0,0-17 16,0 17-16,18-17 0,-18-1 15,-18 36-15,18-35 0,0-1 0,0 19 16,0-19-16,-17 1 0,17 0 0,-18-1 16,0 19-16,18-19 0,-17 1 15,-1-1-15,18 1 0,-18 0 16,1-1-16,-1-17 16,18 18-16</inkml:trace>
  <inkml:trace contextRef="#ctx0" brushRef="#br1" timeOffset="83347.92">23742 12241 0,'-53'-35'31,"70"35"-31,1-18 0,17 1 16,-17 17-16,17 0 0,-35-18 16,36 18-16,-1 0 0,-18 0 15,19-17-15,-19 17 0,19 0 0,-19 0 16,1 0-16,17 17 0,-17-17 0,17 18 15,-35-1-15,35 1 0,-17 0 16,-18-1-16,0 1 0,0 0 0,0-1 16,0 19-16,0-19 0,0 1 15,-18 17-15,18-17 0,-35-1 16,35 1-16,-35-18 0,17 18 0,1-1 16,-1-17-16,0 18 0,1-18 0,-1 0 15,0 18-15,1-18 0,-19 0 16,36 17-16,-17-17 15,34 0 17,54 0-17,-36 0-15,-17 0 0,17 0 16,-17 0-16,17 0 0,0 18 0,-17-18 16,17 18-16,-17-18 0,17 17 0,-17 1 15,0-1-15,-1-17 0,1 18 0,-1 0 16,-17-1-16,0 1 0,0 0 15,0 17-15,0-17 0,0-1 0,0 1 16,0 17-16,-17-35 0,-18 18 16,-18 35-1,17-36-15,19 1 0,-19-18 0,19 18 16,-19-18-16,19 17 0,-1-17 16,-17 0-16,17 0 0,1 0 0,-1 0 15,-17 0-15,17 0 0,0 0 16</inkml:trace>
  <inkml:trace contextRef="#ctx0" brushRef="#br1" timeOffset="83974.27">24800 12330 0,'0'0'0,"35"-18"0,1 0 16,52-17-16,-53 17 15,-17 18-15,-1 0 0,1 0 16,17 0-16,1 0 16,-19 18-16,1 0 0,-1-1 15,-17 1-15,0 0 0,18-1 0,-18 1 16,18-1-16,-18 1 0,0 0 0,0-1 16,0 1-16,0 17 0,0-17 0,-36 0 15,36-1-15,-17 1 0,-1 0 0,18-1 16,-17 1-16,-19-1 0,19 1 15,-1 0-15,0-1 16,1-17-16,-1 18 0,-17-18 16,35 18-16,-18-18 0,1 0 31,-1 0-31,36 0 31,-1 0-31,1 0 16,17 0-16,0 0 15,-17 17-15,17-17 0,-17 0 0,17 18 16,0-18-16,1 0 0,-19 18 0,19-18 16,-1 0-16,-17 17 0,17-17 0,0 0 15,-17 0-15,17 18 0,0-18 0,-17 0 16,-18 17-16,35-17 0,-35 18 16,18-18-16,0 0 0,-1 0 0,-17 18 15,18-18 1</inkml:trace>
  <inkml:trace contextRef="#ctx0" brushRef="#br1" timeOffset="84839.77">20443 14270 0,'-35'0'31,"70"-18"-16,53 18 1,-70 0-16,0 0 0,-1 0 16,36 36-16,-35-36 0,0 17 15,17 1-15,-18-1 0,-17 1 0,36-18 16,-36 18-16,17-1 0,1 1 0,-18 0 16,18-1-16,-18 1 0,0 0 15,0-1-15,0 1 0,0-1 0,0 1 16,-18 0-16,0-18 0,1 17 15,17 1-15,-36 0 0,36-1 0,-35-17 16,18 0-16,-19 18 0,19 0 16,-19-18-16,19 17 0,-1-17 0,0 18 15,-17-18-15,35 17 16,-17-17-16,-1 0 16,36 0 15,-1 0-31,18 0 0,-17 0 15,0 0-15,-1 0 0,19 0 16,-19 18-16,19-18 0,-1 0 0,0 0 16,0 0-16,1 18 0,-1-18 0,0 0 15,-17 0-15,17 0 0,-35 17 0,35-17 16,-17 0-16,0 0 16,-1 0-16,-17 18 0,18-18 0,0 0 15</inkml:trace>
  <inkml:trace contextRef="#ctx0" brushRef="#br1" timeOffset="85360.11">21749 14605 0,'35'-53'31,"-35"35"-31,17 1 15,1-1-15,-18 1 16,0-1-16,18 18 0,-1-18 0,1 18 16,-18-17-16,35 17 15,-17 0-15,0 0 0,-1 17 16,18 1-16,-35 0 16,36-1-16,-19-17 0,19 18 0,-19-1 15,1 1-15,0 0 0,17-1 0,-17 1 16,-1 0-16,1-18 0,17 17 0,0-17 15,-17 18-15,0 0 16,-1-18-16,1 0 16,0 0-16,-1 0 0,1-18 15,-1 18-15,-17-18 0,18 1 16,0-1-16,-18 0 16,17 1-16,-17-1 0,0 0 15,0 1-15,0-1 0,0 1 16,0-1-16</inkml:trace>
  <inkml:trace contextRef="#ctx0" brushRef="#br1" timeOffset="86051.6">25029 14235 0,'-35'0'16,"-18"-18"0,71 18-1,-1-18-15,1 18 0,17 0 16,-17 0-16,0 0 15,-1 18-15,1-18 0,0 18 16,-18-1-16,0 19 0,0-1 16,0-18-16,0 1 0,-36 0 15,36 17-15,-17-17 0,-1 17 16,0-17-16,1-1 0,-1 1 0,0-1 16,1-17-16,17 18 0,-18-18 15,1 0 1,34 0-1,1-18 1,-1 18-16,1 0 0,0 0 16,-1 0-16,1 0 0,17 0 0,1 0 15,-19 0-15,1 18 16,-1-18-16,1 18 0,0-1 0,-1-17 16,-17 36-16,0-19 0,18 1 15,-18 0-15,0-1 0,0 1 0,0-1 16,-18-17-16,18 18 0,-17 0 15,-19-1-15,1 1 16,18-18-16,-19 18 0,1-18 16,17 0-16,-17 0 15,17 0-15,1 0 0</inkml:trace>
  <inkml:trace contextRef="#ctx0" brushRef="#br1" timeOffset="86549.44">25470 14358 0,'0'0'0,"106"-70"32,-71 70-32,-17 0 0,0 0 15,-1 17-15,-17 1 0,36-18 0,-36 17 16,0 1-16,17 0 0,1-1 0,-18 1 16,18 0-16,-18-1 15,0 1-15,0 0 0,0-1 0,0 1 16,0-1-16,0 1 0,0 0 15,0-1-15,-18 1 0,18 0 16,-35-18-16,35 17 0,-18-17 16,0 0-16,1 0 0,-19 18 0,1-18 15,18 0-15,-1 18 16,0-18-16,1 0 0,-1 0 16,18 17-16,0 1 15,0-1 1,18-17-16,-1 0 0,1 18 15,17-18-15,-17 0 0,-1 18 0,19-18 16,-19 0-16,19 0 0,-1 0 16,-17 0-16,-1 0 0,1 0 0,-1 0 15,1 0-15,0 0 16</inkml:trace>
  <inkml:trace contextRef="#ctx0" brushRef="#br1" timeOffset="87502.13">20778 15893 0,'71'-18'15,"-71"0"-15,0 1 0,0-1 16,0 0-16,0 1 0,0-1 0,18 1 15,-18-19-15,17 1 0,-17 17 0,18-17 16,-18 0-16,0 0 0,0-1 16,0 1-16,0 17 0,0-17 0,0 0 15,0-1-15,0 1 0,0 18 0,0-1 16,0-17-16,18 17 0,-1 0 0,-17 1 16,0-1-16,0 0 0,0 1 0,0-1 15,0 1-15,0-1 16,0 36 15,-17-1-31,-1 1 16,18-1-16,-18 19 0,1-19 15,-1 1-15,18 0 0,-35-1 0,35 1 16,0 0-16,-18-18 0,18 17 0,-18 1 16,1-18-16,17 17 0,17-34 31,1 17-16,0-18-15,-18 1 0,35-1 16,-35 0-16,18 1 0,-1 17 16,1-18-16,17 0 0,0 18 15,-17 0-15,0 0 16,-1 0-16,1 0 0,0 0 0,-1 0 16,-17 18-16,18-18 0,0 18 15,-1-1-15,1 1 0,-1-18 16,-17 18-16,18-18 15,0 17-15,-18 1 16</inkml:trace>
  <inkml:trace contextRef="#ctx0" brushRef="#br1" timeOffset="88152.47">22313 15769 0,'-18'35'16,"-17"-17"-16,35-36 16,0 1-16,0-1 15,0 1-15,0-19 0,0 19 0,18-19 16,-18 1-16,17 0 0,-17 17 0,0-35 16,0 36-16,0-19 0,0-17 0,0 18 15,0 17-15,0-17 0,0 0 16,0 17-16,0-17 0,0 17 0,0 1 15,0-19-15,0 19 16,-17 17 0,-1 0-1,18 17-15,-18 1 0,1 0 16,17-1-16,0 1 0,-18 0 0,18-1 16,-35 19-16,35-19 15,-18 1-15,1-1 0,17 1 0,0 0 16,-18-18-16,18 17 15,0-34 1,0-1 0,18 0-16,-18 1 0,17-1 15,1 1-15,-18-1 0,0 0 16,35 1-16,-17 17 0,-1-18 16,1 18-16,0 0 0,-1 0 15,1 0-15,-18 18 0,18-18 0,-1 0 16,-17 17-16,0 1 0,18-18 15,0 18-15,-1-1 0,-17 1 16,18-18-16,-1 17 0,-17 1 16</inkml:trace>
  <inkml:trace contextRef="#ctx0" brushRef="#br1" timeOffset="88818.14">23107 15946 0,'70'35'15,"-70"-53"1,0 1-16,0-1 0,0 0 0,0 1 16,0-1-16,0-17 0,0 17 0,0-17 15,0 17-15,0-17 0,0 0 0,0-1 16,0 1-16,0 0 0,0 0 15,0-18-15,0 35 0,0-35 0,0 35 16,0-17-16,0 17 0,0-17 0,0 18 16,0-1-16,0-17 0,0 17 15,0 0-15,0 1 16,0 34 15,-17 1-31,-1-18 16,18 18-16,-18-1 0,1 1 0,17 0 15,-18-1-15,0 1 0,1-1 16,17 1-16,-18-18 0,1 18 0,17-1 16,-18 1-16,18-36 47,18 18-47,-18-17 0,17 17 15,1-18-15,-1 0 0,1 1 16,0 17-16,-18-18 0,35 18 0,0-17 15,-17 17-15,0 0 16,-1 0-16,1 0 16,-1 0-16,-17 17 0,18-17 0,-18 18 15,0-1-15,0 1 0,0 0 16,18-1-16,-1 1 16</inkml:trace>
  <inkml:trace contextRef="#ctx0" brushRef="#br1" timeOffset="89436.39">23900 15998 0,'0'18'0,"0"-36"0,36 71 31,-36-70-31,0-1 0,0 0 16,0 1-16,0-18 0,17 17 0,-17 0 15,18-17-15,-18 17 0,0-35 16,0 36-16,0-18 0,0-1 0,0 1 15,-18-18-15,18 18 0,-17 0 0,17-1 16,0 1-16,0 0 0,0 17 0,0-17 16,0 17-16,0 0 0,0 1 15,0-1-15,0 1 0,-18 17 16,0 0 0,1 0-16,-18 17 15,35 1-15,-18-18 0,0 17 16,1 1-16,-1 0 0,0-1 15,18 1-15,-35 0 0,35-1 16,-18 1-16,18 0 0,-17-18 16,34 0-1,1-18 1,-18 0 0,35 18-16,-35-17 0,18-1 0,0 18 15,-1 0-15,1-18 0,0 18 0,-1 0 16,1 0-16,-1 0 0,1 0 15,0 0-15,17 18 16,-17 0-16,-18-1 0,0 1 16,17-18-16,1 18 0,-18-1 15,0 1-15,0 0 16,0-1 0</inkml:trace>
  <inkml:trace contextRef="#ctx0" brushRef="#br1" timeOffset="90086.14">24694 16192 0,'0'0'0,"0"36"16,0-54 0,18 0-1,-18 1-15,18-1 0,-18-17 16,0 17-16,0-17 0,0 0 0,17-1 15,-17 1-15,18 0 0,-18 0 0,0-1 16,17-17-16,-17 18 0,0 0 16,0 0-16,0-18 0,0 17 0,0 1 15,0 0-15,0 0 0,0-1 0,0 19 16,0-1-16,0-17 0,0 17 16,0 0-16,-17 36 31,-1 17-16,1-17-15,17 17 0,-18-17 16,0 0-16,18-1 0,-17 1 0,-1 17 16,0-35-16,18 18 0,0-1 0,0 1 15,-17-18-15,-1 0 16,18-18 0,0 1-16,18-1 0,-1 1 15,-17-1-15,0 0 0,18 1 16,0-1-16,-1 0 0,1 1 15,17-1-15,-17 0 0,-1 18 16,1 0-16,0 0 0,-1 0 0,1 0 16,0 0-16,17 0 15,-17 18-15,-1-18 16,1 18-16,-18-1 16,17-17-16,1 18 0,-18 0 15</inkml:trace>
  <inkml:trace contextRef="#ctx0" brushRef="#br1" timeOffset="90234.18">25241 15699 0,'0'0'0,"35"17"0,1 1 16,-1 17-16,35 18 0,-52-53 15,-18 18-15,18-1 0,-1-17 0,-17 18 16,18 0-16</inkml:trace>
  <inkml:trace contextRef="#ctx0" brushRef="#br1" timeOffset="95959.13">12418 9137 0,'-36'0'15,"-17"-35"1,53 17-16,0 0 16,0 1-16,0-1 0,0 0 15,0 1-15,0-1 0,18 1 16,-18-19-16,18 1 0,-1 17 16,-17-17-16,36 17 0,-19 1 0,1-18 15,-1 17-15,1-17 0,17 17 0,-35 0 16,36 1-16,-19-19 0,19 19 15,-36-1-15,35 0 0,0 1 0,-17-1 16,-18 1-16,35 17 0,-35-18 0,18 0 16,-1 18-16,1-17 0,-18-1 15,18 18-15,-1-18 16</inkml:trace>
  <inkml:trace contextRef="#ctx0" brushRef="#br1" timeOffset="96297.4">12612 9066 0,'35'0'16,"-35"-17"-1,18-1-15,-1-35 0,1 36 16,-18-19-16,17 19 0,1-36 0,-18 35 16,35-17-16,-17 0 0,-18-1 0,0 1 15,18 17-15,-1-17 0,-17 17 16,18-17-16,0 17 0,-18 1 0,17-1 0,-17 1 15,0-1-15,18 0 0,-1 1 16,-17-1-16,18 0 16,0 18-16,-18-17 0</inkml:trace>
  <inkml:trace contextRef="#ctx0" brushRef="#br1" timeOffset="96738.28">12612 8414 0,'-18'17'15,"36"-17"1,17 0-16,0 0 0,-17-17 0,17 17 15,0 0-15,-17-18 0,17 0 0,1 18 16,-19 0-16,18-17 0,-17 17 16,0 0-16,-1 0 0,19-18 0,-19 18 15,1 0-15,0 0 16,-18 18 46,0-1-46,0 1-16,0 17 0,0-17 16,0 0-16,0-1 0,0 1 15,0 0-15,0-1 0,0 18 0,0-17 16,0 0-16,0-1 0,0 1 16,0 0-16,0-1 15,0 1 1</inkml:trace>
  <inkml:trace contextRef="#ctx0" brushRef="#br1" timeOffset="97646.09">13970 7567 0,'-88'-70'16,"70"70"0,0 0-16,1 0 0,-1 17 15,0-17-15,-17 18 0,17-1 16,-17 1-16,35 0 16,-17-1-16,-1 1 0,18 0 0,-18 17 15,18-17-15,-17 34 0,17-34 0,0 17 16,0 1-16,0 34 15,17-34-15,-17-19 0,18 18 0,-18-17 0,35 0 16,-35-1-16,35 1 0,-17 0 16,17-1-16,-17 1 0,17-18 0,1 18 15,-19-1-15,19-17 0,-19 18 0,1-18 16,17 0-16,-17 0 0,17 0 0,-17 0 16,-1-18-16,1 18 0,0-17 0,-1-1 15,1 18-15,-1-18 0,1 1 16,-18-1-16,18 0 0,-1 1 0,-17-19 15,0 19-15,18-1 0,-18 1 0,0-1 16,0 0-16,0-17 0,0 17 16,0 1-16,0-1 0,-18 0 0,18 1 15,-17-1-15,-1 0 0,18-17 0,-18 18 16,-17-1-16,35 0 0,-35 1 0,35-1 16,-18 0-16,-17 1 0,35-1 15,-35 18-15,35-18 0,-18 1 0,-17 17 16,35-18-16,-35 18 0,17 0 15,-17 0-15,17 0 16,0 0-16,18 18 0,-17-18 16</inkml:trace>
  <inkml:trace contextRef="#ctx0" brushRef="#br1" timeOffset="98102.73">14728 7444 0,'0'-36'16,"-17"36"-16,-1 0 16,0 18-16,18 0 15,-17-1-15,-1 1 0,18 0 16,0-1-16,-18 1 0,18-1 0,-17 1 15,17 17-15,-18-17 0,18 0 0,0 17 16,0-17-16,0 34 0,0-34 0,18 17 16,-18-17-16,0 0 0,17 17 0,-17 0 15,18-17-15,-18 0 0,35-1 16,-35 1-16,18 17 0,0-35 0,-1 18 16,1-1-16,0 1 0,-1 0 0,1-18 15,-1 17-15,1 1 0,0-18 16</inkml:trace>
  <inkml:trace contextRef="#ctx0" brushRef="#br1" timeOffset="98931.03">15257 7920 0,'0'0'0,"36"35"15,-36-52 1,0-1 0,0 0-16,0 1 15,0-1-15,0 0 0,0 1 0,0-1 16,0 0-16,0 1 0,0-1 16,0 0-16,0-17 0,0 18 15,0-1-15,0 0 0,0 1 0,0-1 16,0 0-16,0 1 0,0-1 0,0-17 15,0 17-15,0 1 0,0-1 16,0 0-16,0 1 16,0-1-16,0 0 15,17 36 48,1 0-63,0-1 15,-18 1-15,0 0 0,35-18 16,-35 17-16,0 1 0,35 17 0,-35-17 16,18-1-16,-18 1 0,35 0 15,-35-1-15,18 1 0,-1 0 0,1-1 16,-18 1-16,0-1 0,35 1 0,-35 0 16,18-1-16,0 1 0,-18 0 0,17-18 15,-17 17-15,18 1 0,-1-18 16,-17 18-16,18-1 0,0-17 15,-18 18-15,17-18 0,-17-18 63,0 1-63,0-1 0,0 0 0,0 1 16,0-1-16,0 0 0,0 1 0,0-1 15,18-17-15,-18 17 0,0-17 16,0 0-16,0 17 0,-5433 0 15,10866-17-15,-5433 17 0,0 1 0,0-1 16,0 1-16,0-1 0,0-17 16,0 17-16,0 0 0,0 1 15,0-1 1</inkml:trace>
  <inkml:trace contextRef="#ctx0" brushRef="#br1" timeOffset="99445.33">16122 7285 0,'-71'-35'16,"106"35"-1,-17 0 1,0 17-16,-1-17 0,1 18 16,0-18-16,-1 17 15,1-17-15,0 18 0,-1 0 0,1-1 16,-1-17-16,1 18 0,0 0 0,-1 17 16,1-17-16,-18-1 0,18 19 0,-1-19 15,-17 1-15,18 17 0,-18-17 0,18 17 16,-18-17-16,17 17 0,-17 0 15,0 0-15,0-17 0,0 17 0,0-17 16,0 17-16,0-17 0,-17 35 0,17-35 16,-18-1-16,18 1 0,0-1 0,0 19 15,-18-36-15,18 35 0,-17-17 16,17-1-16,-18-17 0,18 18 16,-18 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10:03.70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9384 10883 0,'35'53'32,"-35"-35"-17,0-1 1,-18 1-16,1 0 0,17-1 15,-18 1-15,0 0 0,18-1 16,-17 1-16,-1 17 16,0-35-16,1 18 0,-1-1 0,1 1 15,-1 0-15,0-1 0,1-17 0,-1 18 16,0-18-16,-17 18 0,0-18 16,17 17-16,-17-17 0,0 0 15,17 0-15,-17 0 0,-1 0 16,19 0-16,-19 0 0,19 0 0,-18 0 15,-1-17-15,1 17 0,17-18 0,-17 0 16,0 1-16,17-1 0,-17 0 16,0 1-16,17-19 0,-17 19 0,-1-1 15,19-17-15,-1 17 0,1-17 0,-1 17 16,0 1-16,1-19 0,17 19 0,-36-1 16,36-17-16,0 17 0,0 1 0,-17-1 15,17-17-15,0 17 0,0 0 16,0 1-16,0-18 0,0 17 0,0 0 15,0 1-15,17-19 0,-17 19 0,0-1 16,18 0-16,-18 1 0,18-1 0,-1 1 16,-17-1-16,36 0 15,-36 1-15,35 17 0,-18-18 16,1 18-16,0-18 0,17 18 16,-17-17-16,-1 17 0,1 0 15,0-18-15,-1 18 0,1 0 16,17 0-16,0 0 0,-17 0 15,17 0-15,1 0 16,-19 0-16,18 18 0,1-18 16,-19 0-16,-17 17 0,36-17 15,-1 18-15,-17-18 16,17 18-16,0-18 16,-17 17-16,17 1 0,0 0 15,-17-18-15,-18 17 0,35-17 16,-35 18-16,18-18 0,0 0 0,-1 17 15,1-17-15,-1 18 0,1 0 16,0-18-16,-18 17 16,17-17-16,-17 18 0,0 0 0,18-18 15,0 17-15,-18 1 16,0 0-16,0-1 16,0 18-16,0-17 15,0 0-15,0-1 0,0 1 0,0 0 16,0-1-16,0 1 0,0 0 0,0-1 15,0 1-15,-18-1 0,0 1 16,18 0-16,0-1 0,-17 1 0,17 0 16,-18-1-16,0 1 0</inkml:trace>
  <inkml:trace contextRef="#ctx0" brushRef="#br0" timeOffset="3000.82">11324 11148 0,'0'17'32,"18"-17"-1,-1 0-31,1 0 0,-18 18 0,35-18 16,0 0-16,-17 0 0,17 0 15,-17 0-15,17 0 0,1 0 16,-1 0-16,-18 0 0,19 0 15,-19 0-15,19 0 0,-19 0 16,1 0-16,17 0 0,-17 0 0,17 0 16,0 0-16,-17 0 0,17 0 0,1 0 15,-19 0-15,19 0 0,-1 0 0,-18 0 16,19 0-16,-19 0 0,19 18 16,-19-18-16,1 0 0,17 0 15,-17 0-15,17 0 0,-17 0 0,17 0 16,0-18-16,1 18 0,-19 0 15,1 0-15,-1 0 0,1 0 0,17 0 16,1 0-16,-19 0 16,19 0-16,-1 0 0,0 0 15,-17 0-15,-1 0 0,1 0 0,0 0 16,17 0-16,0 0 0,1 0 16,-19 0-16,1 0 0,-1 0 0,19 0 15,-19 0-15,1 0 0,0 0 16,17 0-16,-17 0 0,-1 0 0,1 0 15,-1 0-15,1 0 0,0 0 0,17 0 16,-17 0-16,-1 0 0,1 0 0,17 0 16,1 0-16,-19 0 15,1 0-15,-1 0 0,1-18 0,0 18 16,-1 0-16,1 0 0,0 0 0,-1 0 16,1 0-16,0 0 0,-1 0 15,1 0-15,-1 0 0,1-17 0,0 17 16,17 0-16,-17 0 15,-1 0-15,1 0 0,17 0 16,0 0 0,-17 0-16,0 0 15,-1 0-15,1 0 16,0 0-16,-1 0 0,1 0 16,0 0-16,-1 0 15,1 0-15,0 0 16,-1 0-1,1 0-15,-1 0 16,1 0-16,0 0 0,-1 0 16,1 0-1,0 0 1,-1 0-16,1 0 0,0 0 16,-1 0-1,1 0 32,-1 0-47,-17-18 94,18-17-79,-18 17 1,0-17 0,-18-18-1,18 18-15,0-1 16,0 1 0,0 0-1,0 17-15,-17-17 16,-1 0-16,18 17 15,0-17-15,-17-18 16,17 35-16,-18-17 16,18 0-16,0-1 15,-18 19-15,1-18 16,-1-18 0,18 17-1,0 19 1,0-1-1,-35 0 64,-1 18-64,1 0 1,0 0-1,0-17 1,-18 17 0,-18-18-1,53 18-15,18-18 16,-35 18-16,0 0 0,17-17 16,-17 17-16,0-18 15,17 18-15,-17 0 16,0 0-16,17-17 15,-17 17-15,-1 0 0,1 0 16,17 0-16,1 0 0,-1-18 16,1 18-16,-19 0 0,19 0 15,-1 0-15,0 0 0,-17 0 0,17 0 16,1 0-16,-19 0 0,19 0 0,-18 0 16,17 0-16,-17 0 0,-1 0 0,19 0 15,-19 0-15,19 0 0,-1 0 16,1 0-16,-19 0 0,1 0 0,17 0 15,-17 0-15,17 0 0,1 0 0,-18 0 16,17 0-16,-17 0 0,17 0 0,0 0 16,1 0-16,-19 0 0,19 0 15,-19 18-15,1-18 0,18 0 16,-1 0-16,0 0 0,-17 0 16,0 0-16,17 0 0,-17 0 15,17 0-15,-17 0 0,17 0 0,1 0 16,-19 0-16,19 0 0,-19 17 0,19-17 15,-18 0-15,17 0 0,0 0 16,-17 18-16,17-18 0,-17 0 0,17 0 16,-17 17-16,17-17 0,1 0 0,-1 0 15,-17 0-15,0 18 0,-1-18 16,19 0-16,-19 0 0,19 0 16,-18 0-16,17 0 0,0 18 15,-17-18-15,17 0 0,-17 0 0,0 0 16,17 17-16,1-17 0,-1 0 15,0 0-15,1 0 0,-1 0 0,0 0 16,1 0-16,-1 0 16,18 18-16,-18-18 0,1 0 15,-1 0 1,0 0-16,1 0 31,-1 0-15,1 0-1,17 18 17,0-1-17,0 1 1,0 0 0,0-1-16,0 1 15,0 0-15,0-1 0,0 1 16,0-1-16,0 1 0,0 0 0,0-1 15,0 1-15,0 0 0,0-1 0,0 1 16,0 0-16,0 17 0,17-18 16,-17 1-16,18 17 0,-18-17 0,0 0 15,0 17-15,0-17 0,17 17 0,-17-18 16,0 1-16,0 17 0,0-17 0,0 0 16,18 17-16,-18-17 0,18-1 15,-18 18-15,0-17 0,0 0 0,0-1 16,0 1-16,0 0 0,0-1 15,53-17 32</inkml:trace>
  <inkml:trace contextRef="#ctx0" brushRef="#br0" timeOffset="3990.51">12382 9772 0,'0'-35'16,"18"52"-1,0-17-15,-1 18 0,1-18 16,-1 18-16,19-1 0,-19 1 16,-17-1-16,18 1 0,0 0 15,-18-1-15,35-17 0,-17 18 0,-18 0 16,17-18-16,1 17 0,-18 1 31,18-18-31,-18-18 63,0 1-48,-18 17-15,18-18 0,0 0 16,-18 1-16,18-1 15,-17 0-15,17 1 0,0-1 0,0-17 16,-18 0-16,18 17 0,0-17 16,-18 35-16,18-36 0,-17 36 15,17-17-15,0-1 0,0 1 16,0-1-16,-18 0 0,18 1 16,-18 17-16,18-18 0,0 0 0,0 1 15,0-1-15,0 0 16,0 1 15,18 17 32,0 0-63,-1 0 0,1 0 15,0 0-15,-1 0 0,1 0 16,17 0-16,-17 0 0,-1 0 15,1 0-15,17 0 0,-17 0 0,0 0 0,-1 0 16,19 0-16,-19 0 0,18 0 16,-17 0-16,17 0 0,1 0 15,-19 0-15,19 0 0,-1 0 16,0 0-16,-17 0 0,-1-18 16,1 18-16,0 0 15,-1 0-15,1 0 16,0 0-1</inkml:trace>
  <inkml:trace contextRef="#ctx0" brushRef="#br0" timeOffset="4748.68">12929 9613 0,'-70'18'31,"70"-1"-15,0 1-1,0 0-15,0-1 0,0 1 16,0 0-16,17-1 16,-17 1-16,0 0 0,0 17 15,0 0 1,0-17-16,0-1 0,0 1 15,0 0-15,0-1 32,0-34-1,0-1-15,0 0-1,0 1-15,0-1 16,0 0-16,0 1 0,0-1 0,0 1 15,0-1-15,0 0 16,18 1-16,-18-1 0,17 18 0,-17-18 16,0 1-16,18-1 15,0 0-15,-1 18 16,-17-17-16,18 17 31,0 0-15,-1 0-1,1 0-15,-18 17 0,18-17 16,-18 18-16,0 0 16,0-1-16,17-17 0,1 18 15,-18 0-15,0-1 16,17-17-16,-17 18 0,18-18 0,-18 18 16,0-1-16,18 1 0,-18-1 15,0 1-15,0 0 0,0-1 0,17 1 16,-17 0-16,0-1 15,18-17-15,-18 18 16</inkml:trace>
  <inkml:trace contextRef="#ctx0" brushRef="#br0" timeOffset="34979.48">16139 8343 0,'0'-53'16,"-53"0"0,71 71 15,0 0-31,-1-1 16,-17 36-16,0-35 0,36 17 15,-36-17-15,0 17 0,17 0 0,1 1 16,-18-19-16,18 18 0,-18-17 0,17 17 15,1-17-15,-18 0 0,0-1 16,0 1-16,0 0 16,0-36 15,-18 0-31,1 1 0,17-1 16,0 0-16,-18-17 0,18 17 0,-18-17 15,18 18-15,0-19 0,0 19 16,0-19-16,0 19 0,18-19 15,0 19-15,-18-1 0,0-17 0,17 17 16,1 1-16,-1-1 0,1 0 0,0 18 16,-1 0-16,1-17 0,0 17 15,17 0-15,-35 17 0,35 1 16,-17 0-16,17 17 0,-35-17 0,35 17 16,-35-18-16,36 36 0,-36-35 0,17 17 15,19 1-15,-36-19 0,0 1 16,0-1-16,0 1 0,0 0 0,0-1 15,0 1-15,0 0 16</inkml:trace>
  <inkml:trace contextRef="#ctx0" brushRef="#br0" timeOffset="35173.65">16704 8449 0,'123'-53'32,"-105"53"-32,0-18 15,-1 18-15,18 0 0,-17-17 16,0 17 0,-1 0-16</inkml:trace>
  <inkml:trace contextRef="#ctx0" brushRef="#br0" timeOffset="35384.39">16827 8537 0,'0'0'0,"-35"88"31,70-88-31,-17 0 15,17 0-15,0 0 16,-17 0-16,0 0 16,-1-17-16,1 17 0,0-18 15</inkml:trace>
  <inkml:trace contextRef="#ctx0" brushRef="#br0" timeOffset="36078.28">18768 7779 0,'-36'17'16,"36"19"-16,0-19 15,0 1-15,0 17 0,-17 1 0,34 16 16,-17-34-16,0 17 16,0-17-16,0 17 0,0-17 0,0 17 15,0 71 1,0-88-16,0-1 16,0 1-16,0 0 0,0-1 0,0 1 15,0-1-15</inkml:trace>
  <inkml:trace contextRef="#ctx0" brushRef="#br0" timeOffset="36573.58">19067 7779 0,'0'0'0,"0"-18"32,0 36-32,0-1 15,-17 19-15,17-19 0,0 19 0,0-1 16,0-17-16,0 34 15,0-16-15,17 17 16,-17-18-16,18 0 0,-18-17 16,18 17-16,-1 0 0,1-17 0,-18 0 15,35-1-15,-17 1 0,17 0 0,0-1 16,-17-17-16,0 0 16,-1 0-16,19-35 0,-19 17 15,19-17-15,-36 17 0,35-17 0,-35 17 16,0-34-16,0 34 0,17-17 0,-17-1 15,0 1-15,0 0 0,0 17 0,-17-17 16,17 17-16,-18-17 0,1 17 0,-1 1 16,0-1-16,1 0 0,-1 1 15,0 17-15,1 0 0,-19 0 0,1 0 16,18 0-16,-1 0 0,0 0 0,-17 17 16,17 1-16,1 0 15,-1-18-15</inkml:trace>
  <inkml:trace contextRef="#ctx0" brushRef="#br0" timeOffset="37015.51">19844 7214 0,'-89'-35'31,"89"53"-31,0-1 0,0 1 0,0 0 15,0 17-15,0-18 0,-17 19 16,17-19-16,0 19 0,17-19 0,-17 1 16,0 0-16,36 17 0,-36-17 0,17-18 15,1 17-15,0-17 0,-18 18 0,35-18 16,0 0-16,-17 0 16,-1 0-16,1 0 0,-18-18 15,18 1-15,-1 17 0,-17-18 0,0 0 16,0 1-16,0-1 0,0 0 15,0 1-15,-17 17 16,-1 0-16,0 0 0,1 0 16,-1 0-16,0 17 0,1-17 0,-18 18 15,17 0-15</inkml:trace>
  <inkml:trace contextRef="#ctx0" brushRef="#br0" timeOffset="38951.61">18697 8819 0,'-53'53'31,"88"-53"-15,-17 0-16,17 0 16,1-17-16,-19 17 0,18 0 0,1-18 15,17 0-15,-36 18 0,36-17 16,-35 17-16,35-18 0,-18 1 0,18-1 16,-18 18-16,18-18 0,18 1 15,-18-1-15,0 0 0,-18 1 16,18-1-16,-18 18 0,36-18 0,-18 1 15,-1-1-15,-16 18 0,17-18 0,0 1 16,-1-1-16,-16 18 0,17-17 16,-18-1-16,18 0 0,-18 18 0,18-17 15,-18 17-15,18-18 0,-18 18 0,1-18 16,-1 1-16,0 17 0,1-18 16,-1 18-16,0-18 0,0 18 0,-17-17 15,17 17-15,1 0 0,-19 0 0,19-18 16,-19 18-16,18 0 0,1 0 15,-1 0-15,-17 0 0,-1 0 16,1 0-16,0 0 16,-1 0-16,1 0 15,-18-17 48,0-1-48,-18-35-15,-17 35 0,35 1 16,-18-19-16,-17-16 0,0-1 16,17 17-16,0 1 0,1-18 0,-18 18 15,17-18-15,0 0 0,1 18 16,-19-18-16,19 0 0,-1 0 0,0 18 16,-17-18-16,35 18 0,-35-18 0,35 17 0,-18 1 15,-17 0-15,35 17 0,-35-17 16,35 0-16,-18-1 0,0 19 0,1-19 0,17 19 15,-18-1-15,0-17 0,18 17 16,-17 1-16,17-19 0,-35 19 0,35-1 0,0 0 16,-36 1-16,36-1 0,0 0 15,-17 1-15,17-1 0,-18 1 0,0-1 0,18 0 16,-17 1-16,17-1 0,-18 18 16,18-18-16,0 1 0,-18 17 15,18-18-15,0 0 0,-17 18 0,-1-17 16,1 17-16,-1-18 15,0 18-15,-17 0 16,17 0-16,1 0 0,-1 0 16,0 18-16,1-18 0,-18 0 0,17 17 15,-17-17-15,-1 18 0,1 0 16,-18-1-16,36 1 0,-54 0 0,53-18 16,-52 35-16,52-35 0,-17 18 0,-18-1 15,18 1-15,-1-18 0,1 17 0,0 1 16,0 0-16,-1-1 0,-17 1 15,18-18-15,0 18 0,-18-1 0,18 1 16,-18-18-16,17 35 0,-17-35 0,18 18 0,-18-18 16,18 17-1,-71 19-15,71-36 0,0 17 0,-18-17 0,35 18 16,-17-18-16,0 0 0,-1 18 16,1-1-16,17-17 0,-17 0 0,17 18 15,1-18-15,-1 0 0,-17 18 0,17-18 16,-17 17-16,17-17 15,1 18-15,-1-1 0,0-17 16,1 0-16,17 18 0,-18-18 16,0 0-16,1 0 15,-1 18 1,1-18 0,17 17-1,0 1-15,0 0 16,0-1-16,0 1 15,0 0-15,17-18 0,1 35 0,-1-17 16,-17-1-16,0 1 0,18-1 16,0 1-16,-18 0 0,0-1 0,17 1 15,1 0-15,0-1 0,-18 19 0,0-19 0,17 18 16,1-17-16,-18 0 0,0 17 16,18-17-16,-1-1 0,-17 19 0,18-1 0,-18-17 15,0-1-15,35 18 0,-35-17 16,0 17-16,0-17 0,18 0 0,-1 17 0,-17-17 15,18 17-15,-18-18 0,18 19 16,-18-19-16,17 19 0,1 17 0,-18-36 16,18 1-16,-1 17 0,-17-17 0,18 17 15,0 0-15,-18-17 0,35 17 0,-35-17 16,17 17-16,-17-17 0,36 17 0,-36-17 16,17-1-16,1 19 0,0-19 0,-18 19 15,17-19-15,1 1 0,-18 17 0,18-17 16,-1-1-16,1 19 0,-1-1 15,-17-17-15,18-1 0,-18 18 0,0-17 16,18-18-16,-1 18 0,-17-1 0,18 1 16,-18 0-16,18-1 0,-1-17 15,-17 18-15,0-36 63,-17 18-63</inkml:trace>
  <inkml:trace contextRef="#ctx0" brushRef="#br0" timeOffset="39847.75">20143 9296 0,'0'-18'16,"0"-35"-1,0 71 1,0-1-16,0 1 0,0 0 0,0-1 16,0 19-16,0-19 0,0 36 0,0-18 15,0 1-15,0-1 0,0 0 16,0 1-16,0-1 0,0-18 0,0 36 16,0-35-16,18 35 0,-18-35 15,0 17-15,0-18 0,18 19 0,-18-19 16,0 1-16,0 0 0,0-1 0,0 1 15</inkml:trace>
  <inkml:trace contextRef="#ctx0" brushRef="#br0" timeOffset="40270.48">20584 9208 0,'0'-18'15,"-17"36"1,-1-1 0,18 18-16,-18 1 0,18 17 0,0-18 0,0 18 15,0-18-15,0 18 0,0 0 16,18-18-16,-18 0 0,18 18 15,-1-17-15,1-1 0,0 0 0,-1 0 16,1-17-16,0 0 0,17-1 16,-18 1-16,19-18 0,-1 0 0,-17 0 15,-1 0-15,1-18 0,17 1 16,-17-19-16,-18 19 0,35-36 0,-35 18 16,18-1-16,-18 1 0,0 0 0,-18 0 15,18-1-15,-17-17 0,-1 18 0,0 0 16,1-18-16,-1 18 0,-17 17 15,17-17-15,-17 17 0,17 0 0,0 1 16,-17-1-16,18 18 0,-19-17 0,-17 17 16,36 0-16,-1 0 0,0 17 15,-17-17-15,18 0 0</inkml:trace>
  <inkml:trace contextRef="#ctx0" brushRef="#br0" timeOffset="40648.15">21166 8855 0,'0'0'16,"0"17"-1,0 19 1,0-19-16,0 1 0,0 0 0,-17 17 16,17-18-16,0 1 0,0 0 0,0-1 15,0 1-15,17 0 0,-17-1 0,18-17 16,0 18-16,17-18 16,-17 0-16,-1-18 15,1 18 1,-18-17-16,0-1 0,0 0 15,0 1-15,0-1 16,-18 18 0,1 0-16,-1 0 0,-17 0 15,-1 18-15,19-1 16</inkml:trace>
  <inkml:trace contextRef="#ctx0" brushRef="#br0" timeOffset="41227.51">19667 10372 0,'106'35'31,"-88"-35"-31,35 0 0,-18 0 0,35 0 15,-17-18-15,0 18 0,18-17 0,-1 17 16,1-18-16,17 0 0,-17 18 16,-1-17-16,18-1 0,1 18 0,-1-18 15,-18 1-15,1 17 0,17-18 0,-35 18 16,18 0-16,-19 0 0,19 0 16,-18 0-16,-18 0 0,18 0 0,-18 0 15,18 0-15,-35 0 0,17 0 16,0 0-16,-35 18 0,36-18 0,-19 0 15</inkml:trace>
  <inkml:trace contextRef="#ctx0" brushRef="#br0" timeOffset="41496.15">20267 10619 0,'0'0'0,"-71"35"15,18 18 1,71-53-16,0 0 0,-1 0 0,19 0 16,-1 0-16,18 0 0,-18 0 0,36-18 15,-18 1-15,17-1 0,-17 0 0,18 18 16,-19-17-16,19 17 0,-18-18 15,0 0-15,-18 18 0,36 0 0,-54 0 16,36 0-16,-17 0 0,-1 0 0,-18 0 16</inkml:trace>
  <inkml:trace contextRef="#ctx0" brushRef="#br0" timeOffset="41841.51">23248 9490 0,'0'0'0,"35"53"32,36-36-32,-18-17 15,0 0-15,-1 0 0,19-17 0,-18 17 16,0 0-16,-18 0 0,36 0 0,-54 0 15,19 0-15</inkml:trace>
  <inkml:trace contextRef="#ctx0" brushRef="#br0" timeOffset="42124.31">23706 9366 0,'-35'-17'16,"53"17"-16,-1 0 16,1 0-16,17 17 0,-17-17 0,17 18 15,-35 0-15,36-1 0,-36 1 0,35-1 16,-18-17-16,-17 18 0,0 0 16,0-1-16,18 1 0,-18 0 15,0-1-15,-18 1 0,18 0 0,-17-1 16,-1 1-16,1-1 0,-19 1 0,19 0 15,-19-1-15,19 1 0,-1-18 0,-17 18 16,17-1-16,-17 1 16,17-18-16</inkml:trace>
  <inkml:trace contextRef="#ctx0" brushRef="#br0" timeOffset="42773.49">25153 8961 0,'0'0'15,"-18"0"-15,18 17 16,0 1-16,0 17 0,0 0 0,0-17 16,0 17-16,0 18 0,0-17 15,18-1-15,-1 18 0,-17-18 0,0 0 16,18 1-16,-18 16 0,18-16 0,-18-1 15,0-17-15,17 35 0,-17-36 0,0 1 16,0-1-16,18 19 0,0-19 16,-18 1-16,0 0 0,0-1 0,0 1 15,17-18-15,1 18 0</inkml:trace>
  <inkml:trace contextRef="#ctx0" brushRef="#br0" timeOffset="43237.45">25664 8961 0,'0'0'0,"0"-18"15,-35 18-15,17 0 0,18 18 0,0-1 16,0 18-16,-35 1 0,35-19 16,0 19-16,0-1 0,0 18 0,0-18 15,18 18-15,-1-18 0,-17 18 0,18-17 16,0-1-16,-18 0 0,17 0 0,19-17 16,-36 17-16,35-17 15,-17 0-15,17-1 0,0 1 0,-17-1 0,17-17 16,-17 0-16,17 0 0,-17 0 15,-1 0-15,19 0 0,-19-17 0,1-1 16,-1 18-16,1-35 0,0 17 0,-18-17 16,17 0-16,-17-18 0,0 18 15,0-1-15,-17 1 0,17-18 16,0 35-16,-36-34 0,19 16 0,-1 19 16,1-36-16,-1 35 0,-17-17 0,17 17 15,0-17-15,-17 17 0,0 1 16,17-1-16,-17 18 0,17-18 15,1 18-15,-36 0 0,35 0 0,0 0 16,1 0-16,-19 0 0</inkml:trace>
  <inkml:trace contextRef="#ctx0" brushRef="#br0" timeOffset="43761.28">26017 8520 0,'88'-71'15,"-70"53"1,0 18-16,-1 0 0,1-17 0,0 17 15,-1 0-15,1 0 0,17 0 16,-17 0-16,-18 17 0,0 1 16,0 0-16,0-1 15,0 1-15,0 17 0,0 0 16,0-17-16,0 0 0,-18-1 0,18 1 16,-18-18-16,1 18 0,17-1 0,-18-17 15,1 18-15,-1-18 16,18-18 15,18 18-31,-18-17 0,17 17 16,1-18-16,-1 18 15,1-18-15,0 18 0,-1 0 0,1 0 16,0 0-16,-1 0 0,1 0 0,17 0 16,-35 18-16,0 0 0,18-1 15,-18 1-15,0 0 0,0-1 16,0 1-16,0 0 0,-18-1 15,1 1-15,-1-18 0,18 17 16,-18 1-16,1-18 0,-1 18 0,-17-18 16,35 17-16</inkml:trace>
  <inkml:trace contextRef="#ctx0" brushRef="#br0" timeOffset="44550.11">27023 9701 0,'0'0'0,"-18"71"0,-88 141 15,71-159-15,0-1 16,-18-16-16,0-1 0,0 18 0,0-35 0,-18 34 15,1-34-15,-1 17 0,-17-17 0,35 0 16,-35-1-16,17 1 0,-17 0 16,0-18-16,17 17 0,1-17 15,-18-17-15,-1 17 0,19-18 0,-1 0 16,1-17-16,-18 0 0,17-1 0,0-16 16,1 16-16,17-17 0,-18 18 0,1-18 15,35-17-15,-18-1 0,0 0 16,0 1-16,18-1 0,-1 18 15,1-17-15,0-1 0,-1 1 0,19 17 16,-1-18-16,1 18 0,-1-17 0,18 17 16,0-18-16,0 18 0,0 1 0,0-19 15,18 18-15,-1 0 0,1 0 16,17 0-16,-35 0 0,53 18 0,-35-18 16,35 0-16,-36 0 0,54 0 15,-36 1-15,18-19 0,0 18 0,0 18 16,17-18-16,-17 0 0,0 18 0,0-1 15,18 1-15,-18 18 0,-1-19 16,19 19-16,-18-1 0,18 18 16,-19 0-16,1 0 0,18 0 0,-18 18 15,17-1-15,1 1 0,-18 0 0,17-1 16,-17 18-16,0-17 0,18 17 0,-18 1 16,0-1-16,17 18 15,-17-18-15,18 18 0,-18 0 0,17 0 16,-17 0-16,0 0 0,0 0 0,-18-1 15,18 1-15,-18-17 0,1 17 0,-1 17 16,-17-17-16,17 0 0,-18 18 0,19-19 16,-19 19-16,1-18 0,0 18 0,-18-1 15,17 1-15,1-18 0,-18 17 16,0-17-16,-18 18 0,18-19 16,-17 19-16,17 0 0,0-1 0,0-52 15,-18 35-15</inkml:trace>
  <inkml:trace contextRef="#ctx0" brushRef="#br0" timeOffset="49834.88">13529 10019 0,'0'35'0,"0"-70"0,-18 88 16,1-36-16,-1 19 0,-17-19 15,-1 19-15,19-1 16,-54-17-16,54-1 0,-54 18 16,18-17-16,0 0 0,0-1 0,-53 1 15,53 0-15,18-18 0,-18 0 0,18 0 16,-18 0-16,18 0 0,-18-18 15,18 18-15,-18-18 0,17 18 0,-17-17 16,36-1-16,-18 0 0,-1-34 16,1 34-16,0-17 0,-5416-1 0,10849 1 15,-5416 0-15,-17 0 0,35-18 16,-35 17-16,17 1 0,18 0 16,-35-18-16,35 35 0,0-17 0,0 0 15,-18 17-15,18 0 0,0-17 0,0 17 16,0 1-16,0-1 0,18 1 0,-18-19 15,17 19-15,1-19 0,0 19 16,-1-1-16,1-17 0,17 17 16,-17 1-16,17-1 0,-35 0 0,53 1 15,-18-1-15,1 0 0,-19 1 0,18-1 16,18 0-16,-17 18 0,17-17 0,-18 17 16,18-18-16,-18 18 0,0 0 0,18 0 15,-17 0-15,16 0 0,-16 0 16,17 35-16,-18-35 0,18 18 0,-18-18 15,18 18-15,-18-1 0,1-17 0,17 36 16,-36-36-16,18 17 0,1 19 0,-1-19 16,-17 1-16,17 17 0,-17 0 0,17-17 15,-18 17-15,1 1 0,0-1 16,-18-18-16,17 36 0,1-17 16,-18 17-16,18-18 0,-18 18 0,0-18 15,0 0-15,0 18 0,-18-17 0,18-1 16,0 0-16,0-17 0,0 17 15</inkml:trace>
  <inkml:trace contextRef="#ctx0" brushRef="#br0" timeOffset="51538.33">5662 10019 0,'0'0'0,"-71"-35"31,71 52-15,0 1-16,0 0 15,0-1-15,0 1 16,-17-1-16,17 1 0,-18 0 0,18-1 16,0 1-16,0 0 0,0-1 15,0 1-15,-18-18 0,18 18 0,0-1 16</inkml:trace>
  <inkml:trace contextRef="#ctx0" brushRef="#br0" timeOffset="51796.39">5556 10142 0,'53'-17'16,"-35"34"-1,-18 1 1,17-18-16,-17 18 0,0-1 16,18-17-16,-18 18 15,18 0-15,-18-1 16</inkml:trace>
  <inkml:trace contextRef="#ctx0" brushRef="#br0" timeOffset="52107.36">5732 9984 0,'36'17'32,"-36"1"-32,0 0 15,0-1-15,0 1 0,17-1 0,1 1 16,-18 0 0,0-1-16,0 1 0,18 0 15,-18-1-15,0 1 0,0 0 16,0-1-1</inkml:trace>
  <inkml:trace contextRef="#ctx0" brushRef="#br0" timeOffset="52365.5">5821 10195 0,'0'-35'0,"-18"17"31,36 18 1,-18-17-32,17 17 0,1 0 15,0 0 1,-1 0-1,1 0 1</inkml:trace>
  <inkml:trace contextRef="#ctx0" brushRef="#br0" timeOffset="52899.38">5768 10460 0,'-71'106'31,"71"-89"-31,0 1 16,18-18-16,-18 18 16,17-18-16,1 0 15,0 0-15,-1 0 16,1 0-16,0 0 15,-18-18-15,17 18 0,1-18 0,-18 1 16,18 17-16,-18-18 16,17 18-16,-17-18 0,0 1 15,0-1-15,0 1 16,0-1-16,0 0 16,0 1-1,-17 17-15,-1 0 0,18-18 16,-18 18-16,1 0 0,-1 0 15,0 0 1,1 0-16,-1 18 16,0-18-16,18 17 15,0 1-15</inkml:trace>
  <inkml:trace contextRef="#ctx0" brushRef="#br0" timeOffset="53188.4">6032 10054 0,'0'18'32,"0"-1"-32,0 1 15,-17 0-15,17-1 16,-18-17-16,18 18 0,0 0 16</inkml:trace>
  <inkml:trace contextRef="#ctx0" brushRef="#br0" timeOffset="53397.4">6015 10125 0,'70'-36'15,"-52"36"1,-1 18-16,1-18 31,-18 18-31,18-18 0,-18 17 16,17-17-16,-17 18 15</inkml:trace>
  <inkml:trace contextRef="#ctx0" brushRef="#br0" timeOffset="53646.34">6262 10019 0,'35'18'16,"-35"-1"-1,0 1-15,0-1 0,0 1 16,0 0-16,17-1 16,1 1-16,-18 0 15</inkml:trace>
  <inkml:trace contextRef="#ctx0" brushRef="#br0" timeOffset="54077.54">6279 10319 0,'-53'53'31,"71"-53"-15,-18-18-16,18 18 0,-1 0 15,1-18-15,-1 18 16,1 0 0,-18-17-16,18 17 0,-1 0 15,1 0 1,0 0 0,-1 0-1,1 0 16,-18 17-15,0 1 0,0 0-16,0-1 15,18-17-15,-18 18 0,0 0 16,0-1 0,0 1 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11:36.25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16228 7761 0,'-18'0'31,"-53"18"-31,71-36 32,0 0-17,0 1-15,18 17 0,0-18 16,-18 1-16,0-1 0,17 18 0,1-18 16,0 1-16,-18-1 0,17 18 0,1-18 15,-18 1-15,17-1 0,1 0 0,0 1 16,-18-1-16,17 1 15,1 17-15,-18-18 0,18 0 16,-1 18-16,-17-17 0,18 17 0,-18-18 16,18 18-1,-18 18 32,0-1-31,0 1-16,0 0 0,0-1 15,0 1-15,0 17 0,0-17 16,0-1-16,17 1 0,-17 17 0,0-17 16,0 17-16,0-17 0,0 17 0,0-17 15,0-1-15,18 1 0,-18 0 0,0-1 16,17 1-16,-17 17 0,0-17 16,18 0-16,-18-1 15,0 1-15,0-1 16,0 1-1,-18-18 48,-17 0-63,0 0 16,17 0-1,1 0-15,-1 0 16,18 18-16,-18-18 15,1 0-15,52 0 63,0 0-47,-17 0-16,17 0 0,0 0 15,-17 0-15,17 0 16,-17 0-16,0 0 15,-1 0-15,1 0 0,0 0 16,-1 0-16,1 0 16,0 0-1,-1 0 1,-17-18-16,18 18 16</inkml:trace>
  <inkml:trace contextRef="#ctx0" brushRef="#br0" timeOffset="4402.02">16616 7602 0,'0'0'0,"-36"18"0,19 17 0,-54 36 16,71-54-16,-18 1 0,-52 53 15,52-54-15,-17 1 0,17 17 0,1-17 16,-1 0-16,0-1 0,1 1 0,-1-1 16,1 1-16,17 0 0,-18-1 15,0 1-15,1-18 16,17 18-16,0-1 16</inkml:trace>
  <inkml:trace contextRef="#ctx0" brushRef="#br0" timeOffset="4863.74">16122 7602 0,'-36'-35'31,"72"53"-31,-19-18 0,19 17 16,-19-17-16,1 18 0,0 0 15,17-18-15,-18 17 0,19 1 0,-19-18 16,1 18-16,17-1 0,-17 1 16,17-1-16,0-17 0,-17 18 0,17 0 15,-17-1-15,17-17 0,-35 18 0,36-18 16,-19 18-16,1-18 0,0 17 15,17 1-15,-35 0 16,17-18-16,1 17 0,0-17 16,-18 18-16</inkml:trace>
  <inkml:trace contextRef="#ctx0" brushRef="#br0" timeOffset="7423.71">17674 7514 0,'-35'18'16,"-18"-1"-16,53-34 31,0-1-16,0 1 1,17 17-16,1 0 16,-18-18-16,18 18 15,-18-18-15,17 18 0,1-17 0,0-1 16,-1 18 0,1 0-16,-18-18 0,17 18 15,1-17-15,0 17 16,-1 0-16,1 0 0,17 0 15,-17 0 1,0 0-16,-1 0 16,-17 17-16,18-17 0,0 18 15,-1-18-15,1 18 16,-1-18-16,-17 17 0,0 1 16,0 0-1,18-18-15,-18 17 16,0 1-16,0-1 15,0 1-15,0 0 16,0-1 0,-18 1-16,18 0 15,-17-1-15,-1 1 16,1-18-16,17 18 0,-18-1 16,0-17-16,18 18 0,-17-1 15,-1 1-15,0-18 16,18 18-16,-17-1 0,-1-17 15,18 18-15,-18 0 0,1-18 16,-1 0-16,18 17 0,-18-17 16,-5432 0-1,10883 18-15,-5451-18 16,1 0 15,34 0 63,1 0-78,-1 0-1,1 0-15,17 0 16,-17 0-16,0 0 0,-1 0 15,1 0-15,0 0 0,-1 0 0,1 0 16,0 0-16,17 0 0,-18 0 16,-17 18-16,36-18 0,-19 0 15,1 17-15,0-17 16,-1 0-16,1 0 16,0 0-16,-1 0 15,-17 18-15,18-18 0</inkml:trace>
  <inkml:trace contextRef="#ctx0" brushRef="#br0" timeOffset="7732.04">18962 7585 0,'-53'17'32,"53"1"-32</inkml:trace>
  <inkml:trace contextRef="#ctx0" brushRef="#br0" timeOffset="7938.84">19297 7549 0,'35'18'16,"18"17"-16,-53-17 31</inkml:trace>
  <inkml:trace contextRef="#ctx0" brushRef="#br0" timeOffset="8124.01">19667 7620 0,'35'0'47</inkml:trace>
  <inkml:trace contextRef="#ctx0" brushRef="#br0" timeOffset="9949.73">13211 8572 0,'0'0'0,"-88"36"15,18-19-15,17 1 16,17 0-16,-34-18 0,-1 17 15,18 1-15,-17-18 16,17 0-16,0 18 16,-18-18-16,18 0 0,18 0 0,-53-18 15,35 0-15,35 1 0,-17 17 0,0-36 16,0 19-16,17-1 0,-17 0 0,-1-17 16,19 18-16,-18-1 0,-1-17 0,19 17 15,-19 0-15,19 1 0,-1-1 16,-17-17-16,17 17 0,-17-17 15,17 17-15,-17-17 0,35 17 0,-18-17 16,18 17-16,-17-17 0,17 18 0,0-1 16,-18-17-16,18 17 0,0 0 0,0 1 15,0-1-15,0 0 0,0-17 16,0 18-16,18-1 16,-18 0-16,35 1 0,-35-1 0,35 0 15,18-17-15,-35 17 0,17 18 16,-17-17-16,-1-1 0,36 0 0,-35 18 15,0-17-15,17-1 0,-18 1 16,19 17-16,-1-18 0,-17 18 16,17-18-16,-17 18 0,17 0 0,-18-17 15,1 17-15,17 0 0,-17 0 0,17 0 16,-17 0-16,17 0 0,0 0 16,1 0-16,-19 0 0,1 0 15,53 0 1,-36 0-16,-17 17 0,17-17 0,-18 0 0,1 18 15,17-18-15,-17 18 0,17-18 16,-17 17-16,17-17 0,-17 18 0,-1-18 16,19 17-16,-19 1 0,1-18 0,35 35 15,-35-35-15,-18 18 0,35 0 16,0-1-16,-17 1 0,17 17 16,-17-17-16,-1 0 15,1-18-15,-18 17 0,18 1 16,-1-1-16,-17 1 0,18 0 0,0-1 15,-18 1-15,17 0 0,-17-1 0,0 1 16,18-18-16,-1 35 0,-17-17 16,0-1-16,0 1 0,0 0 15,0-1-15,0 19 16,0-19-16,0 1 0,0 17 16,0-17-16,0-1 0,0 1 15,0 0-15,-17-1 0,-1 1 16,18 0-16,0-1 15,-17 1-15,17 0 0,-18-18 16,18 17-16,-18-17 16,18 18-16</inkml:trace>
  <inkml:trace contextRef="#ctx0" brushRef="#br0" timeOffset="29730.88">10901 9543 0,'-36'0'0,"-17"-18"16,71 18 15,0 0-31,-1 0 16,1 0-16,0 0 0,-1 0 15,1 0-15,17 0 0,0 0 16,-17 0-16,17 0 0,1 0 16,-19 0-16,19 0 0,-1 0 0,-18 0 15,19 0-15,-1-18 0,-17 18 0,17 0 16,0 0-16,18-17 0,-35 17 0,35 0 16,-36 0-16,36-18 0,-17 18 15,-1 0-15,-18 0 0,19 0 0,17-18 16,-18 18-16,0 0 0,-17 0 0,17 0 15,18 0-15,-18 0 0,1-17 16,-19 17-16,19 0 0,-1 0 0,-18 0 16,19 0-16,-1 0 0,-17-18 15,17 18-15,0-17 0,-17 17 0,17 0 16,-17 0-16,-1 0 0,1-18 0,17 18 16,1 0-16,-19 0 15,1 0-15,-1 0 0,1 0 16,0 0-16,-1 0 15,1 0-15,0 0 16,-36 0 31</inkml:trace>
  <inkml:trace contextRef="#ctx0" brushRef="#br0" timeOffset="30375.48">11236 9596 0,'0'0'0,"-53"52"31,70-52-15,1 0-16,0 0 16,-1 0-16,19 0 0,-19 0 0,1 0 15,35 0-15,-18 0 0,0 0 0,18 0 16,-35 0-16,17 0 0,1 0 0,16-17 15,-16 17-15,-1 0 0,-17 0 16,17 0-16,18 0 0,-18 0 0,0 0 16,-17 0-16,17 0 0,18-18 0,-35 18 15,17 0-15,0 0 0,-17 0 0,0 0 16,17 0-16,-17 0 0,17 0 16,0-17-16,-17 17 0,17 0 0,-17 0 15,17 0-15,-17-18 0,-1 18 16,19 0-16,-19 0 0,18 0 15,1 0-15,-36-18 0,17 18 16,19 0-16,-19 0 16,1 0-16,0 0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13:33.74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30109 12347 0,'-53'35'0,"18"-17"16,-35 17-16,52-35 0,0 0 15,1 0-15,-1 0 16,-17 0-16,35 18 0,-35-18 16,17 0-16,-17 0 0,17 0 15,0 0-15,1 0 0,-19 18 16,1-18-16,17 17 0,-17-17 16,0 0-16,17 0 0,-17 0 15,0 0-15,17 0 0,0 0 16,1 0-16,-18 0 0,-1 0 15,19 0-15,-19 0 0,1 0 16,17 0-16,-17 0 0,17 0 16,-17-17-16,0 17 0,17-18 15,-17 18-15,0 0 0,17-18 16,-17 18-16,35-17 0,-35 17 0,35-18 16,-18 18-16,-17-18 0,35 1 15,-36 17-15,36-18 0,-17 1 0,-19 17 16,36-18-16,-35 0 0,35 1 0,-17-1 15,-1 0-15,0 1 0,18-1 0,-17 18 16,-1-18-16,18 1 0,0-1 0,0 1 16,0-1-16,0 0 15,0 1-15,0-1 0,0 0 16,0 1-16,0-1 0,0 0 16,0 1-16,0-1 0,0 1 0,0-1 15,0 0-15,18 1 16,-18-1-16,17-17 0,-17 17 15,18 0-15,0 18 0,-1-17 16,-17-1-16,18 1 0,-1 17 0,-17-18 16,18 0-16,0 1 0,-1 17 15,-17-18-15,36 0 0,-19 1 16,1 17-16,-18-18 0,18 18 16,-1 0-16,1-18 0,-1 18 15,1-17-15,0 17 0,-1 0 0,1-18 16,17 18-16,-17-18 15,17 18-15,-35-17 0,35 17 16,-17-18-16,17 18 0,-35-17 16,36 17-16,-19 0 0,1 0 15,0 0-15,-1-18 0,1 18 16,0 0-16,17 0 0,-18-18 16,1 18-16,0 0 0,17 0 15,-17 0 1,-1 0-16,1 0 0,17 0 15,0 0-15,-17 0 0,0 0 16,-1 0-16,19 0 16,-19 0-16,1 0 15,0 0-15,17 0 0,-17 0 16,-1 0-16,1 0 16,-1 18-16,1-18 15,0 0-15,-1 0 16,1 18-16,0-18 15,-1 0-15,1 0 0,0 0 0,-1 17 16,1-17-16,-1 0 0,1 18 16,0-1-16,-1-17 15,1 0-15,0 18 0,17 0 32,0-1-17,-17 19 1,-1-19-1,19 1-15,-19 35 16,19-18 0,-36-17-1,17 17-15,1-17 16,-18 17-16,0-17 16,18 17-1,-18-17-15,0-1 16,0 18-16,0-17 15,0 0-15,0 17 16,-18 0-16,18-17 16,-35 35-1,35-18-15,-36 0 16,19-17-16,-19 17 16,19-35-16</inkml:trace>
  <inkml:trace contextRef="#ctx0" brushRef="#br0" timeOffset="1797.72">24200 12294 0,'-17'-17'16,"-1"17"0,18 17-1,-18 1 1,18 0 0,-17-18-16,-1 0 0,18 17 0,-18-17 15,1 18-15,-1-18 16,18 17-16,-35-17 0,35 18 0,-35-18 15,35 18-15,-18-18 0,-17 0 16,-1 0-16,19 17 16,-18-17-16,-1 0 0,19-17 15,-19 17-15,1-18 16,17 0-16,-17 1 16,0 17-16,35-18 15,-18 1-15,1-1 0,-1 0 0,18 1 16,-35 17-16,35-18 0,-18 0 0,18 1 15,-18-1-15,1 0 0,17 1 16,-18-1-16,1 1 0,17-1 16,0 0-16,0 1 0,0-1 0,-18 18 15,18-18-15,0 1 0,0-1 16,0 0-16,0 1 0,0-1 16,0 1-16,0-1 15,0 0-15,18 18 0,-18-17 16,17 17-16,-17-18 15,18 0-15,-1 18 16,1-17-16,0 17 0,-18-18 16,35 0-16,-17 18 15,-1-17-15,1 17 0,0 0 0,-1-18 16,1 18-16,-1 0 0,1 0 16,0 0-16,-1 0 0,1-17 0,0 17 15,-1 0-15,1 0 0,0 0 0,-1 0 16,1 0-16,-1 0 0,1 0 15,0 0-15,-1 0 16,1 0-16,0 0 0,-1 0 16,1 0-16,17 0 0,-17 17 15,-1-17-15,1 18 16,0-18-16,-1 17 16,1-17-16,-18 18 0,18 0 15,-1-18-15,-17 17 0,18-17 16,0 18-16,-18 0 0,17-18 0,-17 17 15,18 1-15,0-18 16,-18 18-16,0-1 0,0 1 16,0-1-16,0 1 0,0 0 15,0-1-15,0 1 0,0 0 16,0-1-16,0 1 0,0 0 16,0-1-16,0 1 0,-18-1 15,0 1-15,18 0 16,-17-1-16,-1-17 0,0 18 0,1 0 15,-1-1-15</inkml:trace>
  <inkml:trace contextRef="#ctx0" brushRef="#br0" timeOffset="5052.99">15963 13917 0,'0'0'0,"-18"0"16,-17 0-1,0 0-15,-36 0 16,54 0-16,34 18 47,1-18-47,-18 17 15,35-17-15,-17 18 0,-18 0 0,35-18 16,-35 35-16,35-35 0,-17 18 0,17-1 16,1-17-16,-19 18 0,18-1 0,18 1 15,-35-18-15,35 18 0,-18-18 16,18 17-16,-18 1 0,18 0 0,-17-18 15,16 17-15,1 1 0,-17-18 0,17 18 16,0-18-16,-1 35 16,-16-35-16,34 18 0,-52-18 0,52 0 15,-17 0-15,0 0 0,0 17 0,0-34 16,53 17-16,-53 0 0,17 0 16,-17 0-16,18 0 0,-1 0 0,-17 0 15,18-18-15,-18 18 0,17 0 16,-17 0-16,0 0 0,0-18 15,53 1-15,-53 17 0,-18 0 0,18-18 16,0 18-16,0 0 0,0-18 0,-18 18 16,36-35-16,-18 17 0,-18 1 15,18-1-15,17 0 0,-17 1 0,0-18 16,-18 17-16,18 0 0,18-17 16,-18 17-16,0 1 0,-18-1 0,18 0 15,0 1-15,-18-1 0,18 1 0,-18 17 16,18-18-16,-17 0 0,-1 18 0,18-17 15,-18 17-15,0-18 0,-17 18 16,17 0-16,18-18 0,-18 1 0,1 17 16,-19-18-16,19 18 0,-1-18 0,-17 18 15,17 0-15,-18-17 0,19 17 0,-36-18 16,35 18-16,-35-18 0,18 18 16,-1 0-16,1-17 0,0 17 15,-1-18-15</inkml:trace>
  <inkml:trace contextRef="#ctx0" brushRef="#br0" timeOffset="5642.32">19650 13547 0,'-71'17'16,"106"-17"-1,1 0 1,-19 0-16,18 0 16,1 0-16,-19 0 0,19 0 15,-19 0-15,1 0 0,0 0 16,-1 0-16,1 0 0,-1 0 0,1 0 16,0 0-16,-1 0 0,1 0 0,0 0 15,-1 0-15,1 0 0,0 0 16,-1 0-16,1 0 15,-1 0-15,1 0 16,-18 18 47,0 0-48,0-1 1,0 1-16,-18-1 15,18 1-15,-17 0 0,-1-1 0,18 1 16,-17 0-16,-1-1 0,18 1 16,-18 0-16,18-1 15,-17-17-15,-1 18 0,18 0 0,0-1 0,0 1 16,-18-18-16,1 17 16,17 1-1</inkml:trace>
  <inkml:trace contextRef="#ctx0" brushRef="#br0" timeOffset="6237.29">20743 13776 0,'53'-18'31,"-71"18"-31,1 0 15,-1 0-15,0 0 0,1 0 16,-18 0-16,-1 0 16,19 0-16,-19 0 0,1 0 15,17 0-15,1 0 16,-1 0-16,18 18 0,-35-18 16,35 18-1,0-1-15,0 1 16,0 0-16,0-1 0,0 1 15,0-1-15,18-17 0,-18 18 16,17-18-16,-17 18 16,18-1-1,-1-17 1,1 0-16,0 0 16,-1 0-16,19 0 15,-19 0-15,19 0 16,-1 0-16,-18 0 0,19 0 15,-19 0-15,1 0 16,0 0-16,-1 0 0,1 0 16,0 0-1</inkml:trace>
  <inkml:trace contextRef="#ctx0" brushRef="#br0" timeOffset="6575.31">20531 14146 0,'0'0'0,"-70"53"31,88-53-15,-1 0-16,1 0 0,-1 0 0,1 0 15,17 0-15,-35-17 0,36 17 0,-19 0 16,19 0-16,-1-18 0,-18 18 16,19 0-16,-19 0 0,1 0 0,0 0 15,17-18-15,0 18 0,-17 0 16,17 0-16,-17 0 15,-1 0-15,1 0 16</inkml:trace>
  <inkml:trace contextRef="#ctx0" brushRef="#br0" timeOffset="6816.74">20849 14164 0,'-35'0'31,"-18"18"-31,53-1 31,0 1-15,17-18-16,-17 18 0,18-18 16,-18 17-16,0 1 0,0 0 15,0-1-15,18-17 16,-18 18-16,0-1 15</inkml:trace>
  <inkml:trace contextRef="#ctx0" brushRef="#br0" timeOffset="7283.83">20990 13899 0,'0'0'0,"18"-52"16,-18 69 0,0 1-16,0-1 15,17 1-15,-17 0 16,0-1-16,0 1 0,18 0 15,0-18-15,-18 17 0,17 1 16,-17 0-16,18-18 16,0 0-16,-18 17 0,17-17 15,1 0-15,-1 18 0,1-18 16,0 0 0,-1 0-1,1 0 1,-18-18-16,0 1 15,0-1-15,0 0 16,0 1-16,0-1 0,0 0 16,0 1-16,0-1 0,0 0 15,0 1-15,0-1 0,0 1 16,0-1 0,0 0-1</inkml:trace>
  <inkml:trace contextRef="#ctx0" brushRef="#br0" timeOffset="7497.89">21131 13917 0,'-17'18'0,"17"17"15,35-53 17,-18 18-32,-17-17 15,18 17-15,0 0 0,-18-18 16,17 18-16,1 0 16</inkml:trace>
  <inkml:trace contextRef="#ctx0" brushRef="#br0" timeOffset="7731.93">21325 13811 0,'53'18'15,"-53"0"1,0-1-16,0 1 0,0-1 15,0 1-15,0 0 0,0-1 16,0 1-16,0 0 0,0-1 16,0 1-16,0 0 15,18-18-15,-18 17 0</inkml:trace>
  <inkml:trace contextRef="#ctx0" brushRef="#br0" timeOffset="7901.29">21396 14023 0,'17'-53'15,"19"0"-15,-19 53 0,-17-18 16,18 18-16,0-17 16,-1 17-16,-17-18 0,0 1 15</inkml:trace>
  <inkml:trace contextRef="#ctx0" brushRef="#br0" timeOffset="8124.28">21519 13829 0,'0'-35'31,"0"52"-31,0 1 0,0 0 16,0-1-16,0 1 0,0-1 15,0 19-15,0-19 0,35 19 0,-35-1 16,0 0-16,0-17 0,18 17 0,-18-17 16,18 17-16,-18 0 0,0-17 0,0 0 15,0 17-15,0-17 0,17-1 16,-17 1-16,0-1 0,0 1 0,18 0 16,0-1-16</inkml:trace>
  <inkml:trace contextRef="#ctx0" brushRef="#br0" timeOffset="9269.51">30286 12665 0,'0'-18'31,"0"0"-31,17 1 16,19-1-16,-19-17 0,54-18 16,-54 35-16,36-17 0,-35 17 15,17-17-15,-17 17 0,17 1 0,-17-1 16,0 1-16,-1 17 0,1-18 0,-1 0 16,-17 36 15,-17 0-31,-1-1 0,1 1 0,-1-1 15,0 19-15,1-19 0,-19 19 0,1-19 16,17 19-16,-17-1 0,0 0 16,17 0-16,1-17 0,-1 17 0,0-17 15,1 0-15,-1-1 0,18 1 0,-18-18 16,18 18-16,18-36 31,0 0-31,-1 1 0,1-19 0,17 19 16,-17-1-16,35-17 0,-36 17 15,36-35-15,-53 36 0,53-1 0,-53 0 16,36 1-16,-19-1 0,1 18 0,-1-18 16,-17 36-1,0 0-15,-17-1 0,-1 1 16,1 0 0,17-1-16</inkml:trace>
  <inkml:trace contextRef="#ctx0" brushRef="#br0" timeOffset="13722.28">13176 10054 0,'-88'-35'15,"105"35"32,1 18-47,0-1 0,-1 1 16,1-1-16,-18 1 0,35 0 15,-35-1-15,18 1 0,0 0 16,-1-1-16,-17 1 0,18 0 0,0-1 16,-18 1-16,17-1 0,-17 1 0,0 0 15,18-18-15,-18 17 0,0-34 47,0-1-31,0 0-16,0 1 0,0-1 0,0 1 15,0-1-15,-18-17 0,18-1 0,0 19 16,-17-19-16,17 1 0,-36 0 16,36 17-16,-17-35 0,17 36 15,-18-19-15,0 1 0,18 0 0,0 0 16,0 17-16,0 0 0,0 1 0,0-1 16,0 0-16,0 1 15,18 17 16,17 0-31,-17 0 16,17 0-16,0 0 16,1 0-16,-19 0 0,19 0 15,-19 0-15,19 0 0,-1 0 0,18 0 16,17 0-16,-17-18 16,-35 18-16,35 0 0,-36 0 0,36 0 15,-17-18-15,-1 18 0,0 0 16,142-17-1,-160 17-15,18 0 0,-17 0 16,17-18-16,-17 18 0,0 0 0,-1 0 16,1 0-16,0 0 0,17 0 15,-18 0-15</inkml:trace>
  <inkml:trace contextRef="#ctx0" brushRef="#br0" timeOffset="14375.9">13758 9931 0,'-88'35'31,"88"-17"-31,0-1 16,0 1-16,0 0 0,0-1 15,18 1-15,-18-1 0,0 1 16,0 0-16,0-1 16,0 1-16,0 0 15,0-36 32,0 0-31,0 1-16,0-1 0,0 0 15,0 1-15,17-1 0,-17 1 16,0-1-16,18 0 16,-1 1-16,-17-1 0,18 18 0,-18-18 15,0 1-15,18 17 0,-1 0 0,-17-18 16,18 18-16,0 0 0,-1 0 16,-17 18-16,18-1 15,-18 1-15,18-18 16,-18 18-16,0-1 0,0 1 0,0 0 15,0-1-15,0 1 16,0-1-16,0 1 16,0 0-16,0-1 15,0 1 1,17-18-16</inkml:trace>
  <inkml:trace contextRef="#ctx0" brushRef="#br0" timeOffset="15347.18">13935 10019 0,'70'0'16,"-70"18"0,0-1-16,18 1 0,-18-1 15,17 1-15,1-18 16,-18 18-16,18-1 0,-1-17 15,1 0-15,0 0 16,-1 0-16,1-17 16,-18-1-16,17 0 0,-17 1 15,0-1-15,0 1 0,18-1 16,-18-17-16,0 17 16,0 0-16,0 1 15,0 34 16,0 1-15,0 0-16,0-1 0,0 1 16,0 0-16,18-1 15,-1 1 1,-17-36 15,18 1-31,0-1 16,-18 0-16,0 1 0,17-1 15,-17 0-15,0 1 16,0-1-16,18 18 16,0 0-1,-18 18-15,0-1 0,0 1 16,0 0-16,0-1 16,0 1-16,0 0 0,0-1 15,0 1 1,17-18-1,-17-18 1,18 1-16,-18-1 16,0 0-16,0 1 0,17 17 0,-17-18 15,0 0-15,18 18 47,0 18-31,-1-18 15,1-18-31,0 18 16,-18-17-16,0-1 15,17 18-15,-17-18 16,18 18-16,-18 18 31,0 0-31,0-1 16,0 1-1,18-18 17,-1 0-17,-17-18 1,0 1-16,18 17 0,-18-18 16,18 18 15,-18 18-16,0-1 1,0 1 0,0 17-1</inkml:trace>
  <inkml:trace contextRef="#ctx0" brushRef="#br0" timeOffset="15891.12">12594 10213 0,'-35'18'15,"-18"-1"1,70-17-1,1 0-15,0 0 0,17 0 0,-17 0 16,17 0-16,-17 0 0,17 0 16,-18 0-16,1 0 0,17 0 0,-17-17 15,17 17-15,1 0 0,-19 0 0,-17-18 16,35 18-16,1 0 0,-19 0 16</inkml:trace>
  <inkml:trace contextRef="#ctx0" brushRef="#br0" timeOffset="16162.22">12876 10160 0,'-35'-18'15,"53"18"1,-1 0-16,18 0 0,1 0 15,-19 18-15,19-18 0,-19 18 16,1-18-16,0 0 16,-18 17-16,0 1 15,0 0 1,0-1-16,-18-17 0,18 18 16,-35-18-16,35 17 0,-18-17 15,0 0-15,1 18 0,-1-18 0,0 0 0,18 18 16,-35-18-16</inkml:trace>
  <inkml:trace contextRef="#ctx0" brushRef="#br0" timeOffset="17321.87">16139 11077 0,'-17'0'16,"17"-17"15,17-1-31,19 0 0,-19 1 16,19-1-16,-1 0 0,0 1 0,-17-1 16,17 0-16,18-17 0,-18 18 15,18-1-15,18-17 0,-54 35 16,54-36-16,-18 1 0,0 17 0,0 1 15,0-1-15,-1-17 0,1 17 0,0 18 16,0-17-16,0-1 0,0 0 0,0 1 16,0 17-16,17-18 0,-17 18 15,0-18-15,18 18 0,-18 0 0,17-17 16,1 17-16,-18 0 0,17 0 0,-17-18 16,18 18-16,-18 0 0,17 0 0,1 18 15,-1-18-15,-17 0 0,18 0 0,-1 17 16,-17-17-16,18 18 0,-18 0 15,0-18-15,17 17 0,-17 1 0,-18 0 16,18-1-16,18 1 0,-53 0 16,52 17-16,-35-18 0,18 1 0,-35 0 15,53 17-15,-54-35 0,18 18 0,1-1 16,-19 1-16,19 0 0,-19-1 16,19 1-16,-36-1 0,35-17 0,-35 18 15,35-18-15,-35 18 0,18-18 0,-18 17 16,17-17-16,1 18 0,-18 0 15,0-1 17</inkml:trace>
  <inkml:trace contextRef="#ctx0" brushRef="#br0" timeOffset="17873.07">19138 10971 0,'35'0'46,"-17"0"-46,0 0 0,-1 0 16,18 0-16,-35 18 0,36-18 16,-19 0-16,19 0 15,-1 0-15,-17 0 0,17 18 16,-18-18-16,1 0 16,0 0-16,-1 0 15,1 0-15,-18-18 31,0 0-31,0 1 16,0-1-16,0 0 16,0 1-16,0-1 0,0 1 15,0-1-15,-18 0 0,18 1 0,-17-1 16,17 0-16,0 1 16,0-1-16</inkml:trace>
  <inkml:trace contextRef="#ctx0" brushRef="#br0" timeOffset="23629.67">29033 9013 0,'0'0'0,"-35"18"0,0-18 15,-18 18-15,35-18 16,36 0-1,0 0-15,17 0 16,0-18-16,0 18 0,18-18 16,-35 18-16,52-17 0,-17-1 0,-17 18 15,34-17-15,-17-1 0,0 0 0,0 18 16,0-17-16,0-1 0,0 18 0,0-18 16,0 1-16,0 17 0,-18-18 15,18 18-15,-18-18 0,18 1 0,-18 17 16,-17 0-16,17 0 0,-17 0 0,-1 0 15,19 0-15,-19 0 0,1 0 16,-18 17 0,0 1-1,-18-18-15,18 18 0,-17-1 0,17 1 16,-36 17-16,36-17 0,-35 0 0,17-1 16,-17 18-16,0 1 0,0-19 0,-18 19 15,17-1-15,1 0 0,-18 1 16,0-1-16,18 0 0,-18 0 0,35 1 15,-17-1-15,0 0 0,17-17 0,-17 17 16,0-17-16,35-1 0,-18 1 0,-17 0 16,35-1-16,-18 1 0,18 0 15,-17-18-15,17-18 32,17 0-32,1 1 0,-18-1 15,35-17-15,-17-18 16,-1 18-16,1-1 0,-18 19 0,35-19 15,-35 1-15,18-18 0,-18 18 0,0-18 16,0 18-16,0-1 0,0-17 0,0 18 16,0-18-16,0 18 0,0 0 0,0-18 15,0 18-15,0-1 0,0 1 16,0 17-16,0-35 0,0 36 0,0-1 16,0 0-16,0 1 0,0-1 0,0 1 15,0-1 1,35 18-1,-35 18-15,35-1 0,-35 18 16,18-17-16,0 0 0,-1-1 0,19 19 16,-19-1-16,19 0 0,-1 1 0,-17-1 15,17 0-15,0 18 0,-17-18 0,17 1 16,18-1-16,-35 0 0,17 0 16,0 1-16,-17-1 0,17 0 0,-17 1 15,17-19-15,-17 18 0,-1-17 0,18 17 16,-35 1-16,36-19 0,-36 1 15,0 0-15,17 17 16,1-18-16,-18 1 16,0 0-16,0-1 15,-18-17-15,1 0 16,-1 0-16,0 0 0,1 0 0,-18 0 16,-1 0-16,19-17 0,-19 17 0,-17-36 15,-17 36-15,52-17 0,-52-1 0,17 1 16,-18-1-16,18 0 0,-17 1 15,17-1-15,0 0 0,0 1 0,0-1 16,18 0-16,-18 1 0,18-1 16,-1 18-16,1-17 0,17-1 0,-17 18 0,17-18 15,-17 1-15,35-1 16,-17 18-16</inkml:trace>
  <inkml:trace contextRef="#ctx0" brushRef="#br0" timeOffset="24112.69">29615 10072 0,'0'0'0,"-35"-53"0,35 71 16,0-1-16,0 1 16,0-1-16,0 1 0,0 0 15,18-1-15,-1 1 0,-17 0 16,0-1-16</inkml:trace>
  <inkml:trace contextRef="#ctx0" brushRef="#br0" timeOffset="24398.29">29580 10248 0,'0'35'31,"-53"1"-31,71-36 16,0-18-16,-1 18 0,-17-18 15,35 18-15,-17-17 0,-18-1 16,18 18-16,-1-17 0,1-1 15,0 18-15,-1 0 0,-17 18 32,0-1-32,0 1 0,0-1 15,0 1-15,0 0 16,0-1-16,0 1 0,-17-18 0,17 18 16,-18-1-16,0 1 0,18 0 15</inkml:trace>
  <inkml:trace contextRef="#ctx0" brushRef="#br0" timeOffset="24571.3">29739 10319 0,'0'0'0,"106"-36"15,-71 36-15,-17 0 16,-1 0-16,1 0 15,-18 18-15,18-18 0,-1 0 16</inkml:trace>
  <inkml:trace contextRef="#ctx0" brushRef="#br0" timeOffset="24811.06">29898 10354 0,'0'0'0,"-18"35"16,-17 1-16,17 17 0,18-36 16,0 1-16,0-1 15,0 1-15,18-18 16,17 0 0,-17 0-16,-18-18 15,35 1-15,-17-1 16,-1 1-16,1 17 0,-18-18 0,18 0 15,-1 1-15,-17-1 0,18 18 16,-18-18-16</inkml:trace>
  <inkml:trace contextRef="#ctx0" brushRef="#br0" timeOffset="25038.31">30109 10160 0,'53'18'15,"-53"-1"-15,0 1 0,18 0 16,0 17-16,-18-18 0,0 1 16,17 0-16,-17-1 0,18 1 0,-18 0 15,0-1-15,0 1 0,0 0 16</inkml:trace>
  <inkml:trace contextRef="#ctx0" brushRef="#br0" timeOffset="25313.85">30233 10125 0,'0'0'0,"0"-36"0,0-16 16,17 34-16,-17 0 16,18 1-16,0 17 0,-1 0 15,1 0-15,0 0 16,-1 0-16,1 17 16,0 1-16,-1 0 0,-17-1 0,18-17 15,-18 18-15,0-1 0,17 1 0,-17 0 16,18-1-16,-18 1 0,0 0 15,0-1-15,0 1 16</inkml:trace>
  <inkml:trace contextRef="#ctx0" brushRef="#br0" timeOffset="25792.81">30691 9913 0,'71'-18'15,"-53"36"-15,-18 0 16,0-1-16,0 1 16,17 0-16,1-18 0,-18 17 15,0 1-15,0 0 0,0-1 16,0 1-16</inkml:trace>
  <inkml:trace contextRef="#ctx0" brushRef="#br0" timeOffset="26098.29">30956 10248 0,'0'35'0,"0"36"31,18-71-31,-1 0 0,1 0 16,0-18-1,-18 1 1,-18 17 15,0 0-31,1 0 16,-1 0-16,0 0 15</inkml:trace>
  <inkml:trace contextRef="#ctx0" brushRef="#br0" timeOffset="26754.21">31185 10513 0,'0'0'16,"0"35"-16,0 0 0,0-17 0,-35 35 15,17-35-15,18-1 0,-35 1 16,18-1-16,-19 1 0,1 0 0,-18-1 16,35 1-16,-52 0 0,35-1 0,-18 1 15,0-18-15,0 18 0,-18-1 16,18-17-16,-17 0 0,17 18 16,-35-18-16,35 0 0,-18-18 0,18 18 15,-17 0-15,-1-17 0,36-1 0,-36 18 16,18-18-16,1 1 0,-1-1 0,0 0 15,17 1-15,-17-1 0,18 0 16,0 1-16,0-18 0,-1 17 0,1-17 16,17 17-16,-17-17 0,18 17 0,-19-17 15,19 0-15,-1-1 0,0 19 0,18-19 16,-17 1-16,17 17 0,0 1 0,-18-19 16,18 19-16,18-18 0,-18 17 15,17-35-15,1 35 0,35-17 0,-35 17 16,17-17-16,0 0 0,18 0 0,0-1 15,-18 1-15,36 0 0,-1-1 16,-17 1-16,18 18 0,-18-1 0,17 0 16,-17 1-16,0-1 15,18 18-15,-18 0 0,-1-18 0,19 18 16,-18 0-16,0 18 0,0-18 0,-18 0 16,36 18-16,-54-18 0,54 17 0,-54-17 15,54 18-15,-53-18 0,52 18 16,-52-1-16,35 18 0,-18-17 15,0 17-15,1-17 0,-19 0 0,19 17 16,-19-17-16,18 35 0,-17-36 0,17 18 16,-17-17-16,0 17 0,-1-17 0,1 17 15,0-17-15,-1 17 0,-17-17 0,18 17 16,-18-17-16,0 17 0,17 0 16,-17-17-16,0 0 0,-17 17 0</inkml:trace>
  <inkml:trace contextRef="#ctx0" brushRef="#br0" timeOffset="39175.19">30339 10160 0,'-18'-18'16,"18"36"46,0 0-62,0-1 0,0 1 31,0 0-31,18-1 0,-18 1 0,0-1 16,0 1-16,0 0 0,0-1 16,17-17-16,-17 18 15</inkml:trace>
  <inkml:trace contextRef="#ctx0" brushRef="#br0" timeOffset="39495.24">30286 10389 0,'-53'71'16,"70"-89"0,19 1-1,-19 17-15,19-18 0,-1 0 16,0 18-16,-17 0 0,17-17 15,-17 17-15,17-18 0,-35 0 0,35 18 16,-17 0-16,0-17 0,-1 17 16,1 0-16,0-18 0,-1 18 15,1 0-15,-1 0 16,1 0-16,0 0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14:35.75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24871 5186 0,'-18'-35'0,"36"70"0,-71-123 0,53 70 16,0 0 15,-18 18-15,0 0-16,1 18 15,17 0 1,-18-1-16,18 1 0,-17 35 16,17-36-16,0 1 0,0 17 15,0-17-15,0 0 0,0-1 0,17 19 16,1-36-16,-18 17 0,17 1 0,-17 0 15,36-1-15,-36 1 0,17-18 16,1 17-16,0-17 0,17 18 16,0-18-16,-17-18 15,-1 18-15,1-17 0,-18-1 16,0 1-16,18-1 0,-1 0 0,-17 1 16,18-1-16,-18 0 0,0-17 15,0 17-15,0-52 16,0 52-16,0 1 0,0-1 15,-18 0-15,1 1 0,-1 17 16,-17 0-16,35-18 0,-18 18 16,-17 0-16,17 0 15,1 0-15,17 18 0,-18-18 0,-17 17 16,17 1-16,0-18 0,18 18 16</inkml:trace>
  <inkml:trace contextRef="#ctx0" brushRef="#br0" timeOffset="260.05">25206 5009 0,'53'142'31,"-53"-107"-31,0 0 16,0 0-16,0 1 0,0-19 0,0 19 16,0-19-16,0 19 0,0-19 15,0 18-15,0-17 0,0 0 0,0-1 16,0 1-16,0 0 0,0-1 16</inkml:trace>
  <inkml:trace contextRef="#ctx0" brushRef="#br0" timeOffset="429.82">25276 5327 0,'0'0'0,"18"-71"32,0 71-32,17-17 0,0-1 15,-17 18 1,-1 0-1,1 0-15,0 0 16</inkml:trace>
  <inkml:trace contextRef="#ctx0" brushRef="#br0" timeOffset="736.1">25576 4992 0,'-17'53'16,"17"-36"-1,0 1-15,0 0 0,0-1 16,17-17-16,1 18 16,-1-18-1,1 0-15,0 0 0,-1 0 16,19 0-16,-19 0 15,1 0-15,0 0 0,-1 0 16,1-18-16,-1 1 16,1 17-1,0 0-15</inkml:trace>
  <inkml:trace contextRef="#ctx0" brushRef="#br0" timeOffset="991.01">25506 5309 0,'-106'89'15,"123"-89"1,1 0-16,17 0 15,-17 0-15,0 0 0,-1 0 0,36 0 16,-35-18-16,17 18 0,0-18 0,-17 18 16,0-17-16,17 17 0,-17 0 15,17-18-15,0 0 0,-17 18 16</inkml:trace>
  <inkml:trace contextRef="#ctx0" brushRef="#br0" timeOffset="1271.99">25629 5345 0,'-18'35'0,"36"-70"0,-71 88 15,0 17-15,53-52 16,0-1-16,0 1 0,0 0 0,0-1 15,18-17-15,0 18 0,-18 0 0,17-18 16,-17 17-16,18-17 0,-1 18 0,1-18 16,0 0-16,-1 0 0,1 0 0,0 0 15,17 0-15,-17 0 16,-1 0-16,1-18 0,-1 18 0,1-17 16,0 17-16,-1-18 0,1 0 0,0 1 15,-1 17-15,1-18 16</inkml:trace>
  <inkml:trace contextRef="#ctx0" brushRef="#br0" timeOffset="1498.8">26211 5062 0,'0'18'16,"0"0"0,0-1-16,-17 1 0,17 17 15,-18-17-15,0 17 0,1-17 0,-1-1 16,0 1-16,18 0 0,0-1 16,-17-17-16,17 18 0,0 0 0</inkml:trace>
  <inkml:trace contextRef="#ctx0" brushRef="#br0" timeOffset="1672.84">26088 5292 0,'35'-18'16,"36"18"0,-54 18-1,1-18-15,-18 17 16,17-17-16,1 0 0,-18 18 0,18-18 15,-18 18-15</inkml:trace>
  <inkml:trace contextRef="#ctx0" brushRef="#br0" timeOffset="2067.61">26335 5045 0,'35'17'16,"-35"19"-1,0-19-15,35 19 0,-35 16 0,0-16 16,18-1-16,-1 0 0,-17 1 0,18-1 16,-18 0-16,0 0 0,0-17 0,18 17 15,-1-17-15,-17 0 0,0-1 16,18 1-16,-18-36 31,-18 1-31,18-1 16,0-17-16,-17 17 0,-1 0 0,18-34 15,-18 16-15,18 19 0,0-1 16,0 0-16,-17 1 0,17-1 16,0 0-1,17 18-15,1 0 16,0 0-1,-1 0-15,19 0 16,-19 0-16</inkml:trace>
  <inkml:trace contextRef="#ctx0" brushRef="#br0" timeOffset="2463.14">26599 5027 0,'0'0'0,"0"-18"16,18-17-16,-1 35 15,1-17-15,0 17 16,-1 0-16,1 0 0,0 0 16,-1 0-1,1 0-15,0 0 16,-1 17-16,-17 1 15,0 17 1,-17-17-16,-1-18 0,18 17 16,-18 1-16,1-18 0,17 18 15,-18-18-15,18 17 0,-18-17 0,1 18 16,17 0-16,0 17 16,0-18-16,0 1 0,0 0 15,0-1-15,0 1 0,17-18 16,1 0-16,-18 18 0,18-18 15,-1 0-15,1 17 0,17-17 16,-17 0-16,17 0 16,-35-17-16,18-1 15</inkml:trace>
  <inkml:trace contextRef="#ctx0" brushRef="#br0" timeOffset="2823.37">26899 4957 0,'18'0'15,"-1"17"1,-17 1-16,0 17 0,0-17 0,18 17 16,-18-17-16,18 17 0,-18-17 15,17 34-15,-17-34 0,0 0 16,0-1-16,18 19 0,-18-19 0,18 1 15,-18 0-15,0-36 47,0 0-47,0 1 0,0-1 0,-18 0 16,18 1-16,0-1 0,0 0 16,0 1-16,0-1 0,0 1 15,0-1-15,18 18 16,-1 0-1,1 0-15,-1 0 0,1 0 16,0 0-16</inkml:trace>
  <inkml:trace contextRef="#ctx0" brushRef="#br0" timeOffset="3316.08">27111 5380 0,'0'0'0,"-36"18"0,-16 17 16,-54 18-16,88-53 0,0 0 16,-17 0-16,35 17 0,-35-17 0,0 0 15,17 0-15,0 18 16,1-18-16,17 18 15,-18-18 1,18 17-16,0 1 0,0 0 16,0-1-1,18 1-15,-1-18 16,1 17-16,0-17 16,-1 0-16,1 18 0,0-18 15,-1 0-15,18 0 0,-17 0 16,0 0-16,-1 0 0,1 0 15,0 0-15,-1 0 16,-17-18-16,18 18 0,0 0 0,-18-17 16,17 17-16,1-18 0,-1 1 15,-17-1-15,18 0 16,0 18-16,-18-17 0,0-1 16,0 0-16,17 18 0,-17-17 15,0-1-15,0 0 0,0 1 16,0-1-16,0 1 0,0-1 15,0 0-15,0 1 16</inkml:trace>
  <inkml:trace contextRef="#ctx0" brushRef="#br0" timeOffset="3648.83">27640 4904 0,'-35'-18'15,"35"53"1,0-17-16,0 0 0,0 17 16,0-18-16,0 1 0,17 17 0,-17-17 15,18 0-15,-18-1 16,0 1-16,0 17 0,0-17 0,18-1 16,-18 1-16,17-18 0,-17 18 0,0-1 15,0 1-15,0 0 0,0-1 16</inkml:trace>
  <inkml:trace contextRef="#ctx0" brushRef="#br0" timeOffset="4079.38">27693 5450 0,'0'0'0,"0"18"16,0 35 0,0-35-1,0-1 1,0 1 0,17-18-1,1 0-15,0 0 16,-1 0-16,1 0 15,-18-18-15,18 1 16,-18-1 0,0 0-1,0 1-15,-18 17 32,0 0-17,1 0 1,-1 0-16,18 17 31,-18-17-15</inkml:trace>
  <inkml:trace contextRef="#ctx0" brushRef="#br0" timeOffset="5695.04">24394 5733 0,'0'0'0,"-35"0"16,0 0-16,-142 53 15,142-36-15,0-17 0,17 18 16,-17-1-16,0 1 0,17 0 16,-17-1-16,-1 1 0,-16 17 15,34-17-15,0 17 0,-35 0 0,53-17 16,-35 0-16,17 17 0,-17-17 0,35 17 16,-17 0-16,-1 1 0,18-19 15,-35 36-15,35-35 0,-18 17 0,18 0 16,0 1-16,0-1 0,-18 0 15,18-17-15,0 35 0,0-36 16,18 36-16,-18-17 0,0 16 0,0-16 16,0-1-16,18 0 0,-18-17 0,35 35 15,-35-36-15,18 19 0,-1-19 0,1 19 16,-1-19-16,19 36 0,-19-53 16,36 53-16,-35-35 0,17-1 0,0 1 15,18 17-15,-17-17 0,17 0 0,-18-1 16,18 18-16,0-17 0,-18 0 0,36-1 15,-19 1-15,-16-18 0,17 18 0,17-1 16,-17 1-16,0-18 0,18 18 0,-18-1 16,-1 1-16,19-18 0,-18 18 15,17-18-15,1 0 0,0 17 0,-1-17 16,1 0-16,17 18 0,-35-18 0,35 0 16,0 0-16,-17 17 0,17-17 15,-18 0-15,19 18 0,-19-18 16,18 0-16,1 0 0,-19 0 0,1 0 15,17 0-15,0 0 0,-17 0 0,17 18 16,-18-18-16,1 0 0,17 0 0,-17 0 16,-1 0-16,1 0 0,-1 0 15,1-18-15,0 18 0,-1 0 0,1 0 16,-1 0-16,1 0 0,-1-18 0,1 18 16,-1 0-16,-17-17 0,18 17 15,-1 0-15,1 0 0,-18-18 0,17 18 16,1 0-16,-18-17 0,17 17 15,-17 0-15,0 0 0,18-18 0,-18 18 16,0 0-16,0-18 0,17 1 0,-17 17 16,0-18-16,0 0 0,0 18 0,0-17 15,0-1-15,-18 18 0,18-18 16,0 18-16,-18-17 0,0 17 0,18-18 16,-17 18-16,-1-18 0,0 18 0,0-17 15,1 17-15,-1-18 0,18 1 0,-18-1 16,0 18-16,18-35 0,-35 35 0,35-18 15,-35 0-15,17 1 0,18-1 16,-18 0-16,0 1 0,1-1 0,-1 1 16,0-1-16,0 0 0,1 1 0,-19-1 15,19-17-15,-19 17 0,18 0 16,-17 1-16,17-36 0,-17 35 16,35-17-16,-35 0 0,17-1 15,-35 19-15,35-36 0,0 35 0,-17-17 16,17 0-16,-35-1 0,36 1 0,-36 17 15,17-34-15,1 34 0,0-17 0,-18 17 16,17-17-16,-17-1 0,0 19 16,18-18-16,-18 17 0,0 0 0,0-17 15,0 17-15,0-17 0,0 17 0,0 1 16,0-19-16,0 19 0,-18-1 0,1-17 16,17 17-16,0 1 0,0-1 0,-18 0 15,0 1-15,18-1 0,0-17 0,-17 17 16,17 1-16,-18 17 0,0-18 0,18-17 15,0 17-15,-17 0 0,-1 18 0,18-35 16,-18 17-16,18 1 0,-17 17 16,-1-18-16,18 1 0,0-1 0,-18 0 15,1 18-15,17-17 0,-18-1 0,1 18 16,-1-18-16,18 1 0,-35-1 0,17 0 16,-17 1-16,-1-1 15,19 1-15,-1 17 0,1-18 0,-1 18 16,0 0-16,1-18 0,-1 18 0,0 0 15,-17-17-15,0 17 0,17 0 16,1-18-16,-1 18 0,-17-18 0,17 18 16,-17 0-16,17-17 0,-17 17 0,0-18 15,17 18-15,-17 0 0,17 0 16,0-18-16,1 18 0,-19 0 0,1 0 16,17-17-16,-17 17 0,18 0 0,-1-18 15,-17 18-15,17 0 0,-17 0 0,17 0 16,-17 0-16,0-18 0,17 18 0,-17 0 15,17 0-15,-17-17 0,-1 17 16,1 0-16,17-18 0,-17 18 0,-18 0 16,18 0-1</inkml:trace>
  <inkml:trace contextRef="#ctx0" brushRef="#br0" timeOffset="6322.98">27199 6297 0,'0'0'16,"53"-53"-1,-71 53 1,1 0-16,-1 18 0,0-1 15,1-17-15,17 18 0,-18 0 16,-17-1-16,17 1 0,0 0 16,-17-1-16,18 19 0,-19-19 0,1 18 15,0-17-15,-1 0 0,1 17 0,0-17 16,17-1-16,-17 1 0,0 17 0,17-17 16,-17 0-16,35 17 15,-36-18-15,19 1 0,-18 17 16,35-17-16,-18-18 0,0 18 0,18-1 15</inkml:trace>
  <inkml:trace contextRef="#ctx0" brushRef="#br0" timeOffset="6674.03">26529 6456 0,'0'0'0,"-36"-53"16,54 53-1,0 0-15,-18 18 0,17-18 16,-17 17-16,36-17 0,-36 18 15,35-1-15,-18-17 0,1 18 0,0 0 16,17-18-16,-17 17 0,-1 1 0,1 0 16,17-1-16,1 1 0,-19 0 0,18-1 15,-17 1-15,17-18 0,1 18 0,-19-1 16,19 1-16,-19-1 16,18 1-16,-17 0 0,0-1 0,17 1 15,-17-18-15,-18 18 0,17-18 0,1 17 16,0 1-16,-1-18 0,1 0 15,-18 18-15</inkml:trace>
  <inkml:trace contextRef="#ctx0" brushRef="#br0" timeOffset="6796.03">27428 6879 0</inkml:trace>
  <inkml:trace contextRef="#ctx0" brushRef="#br0" timeOffset="16567.09">14499 16298 0,'0'-17'0,"0"-19"15,0 1 1,0 17-16,-18 18 15,1 0-15,17-17 0,-18 17 16,0-18-16,1 18 16,-1 0-1,0 0-15,1 0 16,17-17-16,-18 17 0,1 0 0,-1 0 16,0 0-16,1 0 15,-19 0 1,19 0-1,-1 0-15,0 0 0,1 0 16,-1 0-16,1 0 16,-1 0-16,0 0 15,18 17-15,-17-17 0,-1 0 16,0 0-16,1 18 0,-1-1 16,0-17-1,1 18-15,-1 0 16,1-18-16,17 17 0,0 1 15,-18-18-15,18 18 16,-18-1-16,1 1 0,17 0 16,0-1-16,0 1 15,-18-18-15,18 18 0,-18-1 16,18 1 0,0-1-16,0 1 0,0 0 15,0-1-15,0 1 16,0 0-16,0-1 15,0 1-15,0 0 16,0-1-16,0 1 16,36-1-16,-36 1 0,17 0 15,1-1-15,0-17 0,-18 18 16,17 0-16,1-1 0,-1 1 16,1 0-16,0-18 0,-18 17 15,35 1-15,-35 0 0,18-18 16,-1 17-16,1 1 0,17-1 15,-17-17-15,-1 18 16,1-18-16,-18 18 0,35-18 16,-17 0-16,17 17 0,1-17 15,-1 0-15,-18 0 16,1 18-16,0-18 0,17 0 16,-17 0-16,17 0 0,0 0 15,-17 0-15,17 0 16,0 0-16,-17-18 15,0 18-15,-1-17 16,1 17-16,0 0 0,-1-18 0,-17 0 16,18 1-16,0 17 0,-18-18 15,0 1-15,17 17 0,1-18 0,-18 0 16,17 1-16,-17-1 0,18 0 16,0 1-16,-18-1 0,0 0 0,0 1 15,0-1-15,0 0 16,0 1-16,0-1 0,0 1 0,0-1 15,0 0-15,0 1 0,0-1 16,-18 0-16,0 18 0,18-17 16,0-1-16,-17 0 0,-1 1 15,1-1-15,17 1 0,-18-1 0,0 18 16,1-18-16,-19-17 16,1 17-16,17 1 15,-52-19 1,52 19-1,1 17 1,-1 0-16</inkml:trace>
  <inkml:trace contextRef="#ctx0" brushRef="#br0" timeOffset="17328.11">15152 16598 0,'0'18'16,"0"-36"-16,0 53 0,0 1 15,0-19-15,0 1 16,17-18-16,-17 18 0,18-18 0,0 17 15,-1-17-15,1 0 0,-1 0 16,1 0-16,0 0 16,-1 0-16,1-17 0,-18-1 15,18 18-15,-18-18 0,0 1 16,0-1-16,0 0 16,0 1-16,-18 17 0,0-18 15,1 18-15,-19 0 16,19 0-1,-1 0-15,1 0 0,-1 0 16,0 18-16</inkml:trace>
  <inkml:trace contextRef="#ctx0" brushRef="#br0" timeOffset="17577.3">15169 16916 0,'0'0'0,"53"53"16,-35-53 0,-1 0-16,1-18 0,0 18 15,-1 0-15,1 0 0,0-18 0,17 18 16,-35-17-16,35 17 15,-17 0-15,-1 0 16,1 0-16,0-18 16</inkml:trace>
  <inkml:trace contextRef="#ctx0" brushRef="#br0" timeOffset="17889.36">15487 16581 0,'0'0'0,"35"0"31,-35 17-31,0 1 0,18-1 0,-1 1 15,-17 0-15,0-1 0,18 36 16,0-35-16,-18 0 0,17-1 16,-17 19-16,0-19 0,0 1 0,0-1 15,18 1-15,-18 0 0,17-1 0,-17 1 16,0 0-16,0-1 0,0 1 16,18 0-1</inkml:trace>
  <inkml:trace contextRef="#ctx0" brushRef="#br0" timeOffset="20346.24">15293 16616 0,'-88'-35'16,"70"35"0,0 0-1,18 17-15,0 1 16,-17-1-16,17 1 16,0 0-16,0-1 15,0 1-15,0 0 0,0-1 16,0 19-16,0-19 0,0 19 15,0-19-15,0 1 0,0-1 16,17 19-16,-17-19 16,18-17-16,0 18 0,-18 0 15,35-18-15,-35 17 0,35 1 16,-17-18-16,-1 0 0,1 0 16,0 0-16,17 0 0,0 0 15,-35-18 1,18 18-16,-18-17 0,17-1 15,1 0-15,-18 1 0,18 17 16,-18-18-16,17 0 0,-17 1 0,0-1 16,0 1-16,0-1 0,0 0 0,0 1 15,0-1-15,0 0 16,-17 18-16,-1-17 0,18-1 0,0 0 16,-18 18-16,1-17 0,17-1 0,-18 18 15,1-18-15,-1 18 0,-17-17 16,17 17-16,0-18 15,1 18-15,-1 0 16,0 0-16,1 0 16,-1 0-1</inkml:trace>
  <inkml:trace contextRef="#ctx0" brushRef="#br0" timeOffset="20650.61">15787 16475 0,'35'-36'16,"-35"54"-16,0 0 15,0-1 1,0 1-16,0 0 16,0-1-16,0 1 15</inkml:trace>
  <inkml:trace contextRef="#ctx0" brushRef="#br0" timeOffset="20922.15">15734 16581 0,'-53'35'32,"70"-35"-17,19 0-15,-36-18 16,17 18-16,1 0 0,0-17 0,-1 17 16,1-18-16,-18 0 15,18 18-15,-1 0 0,-17-17 16,18 17-16,-1-18 15,1 18-15</inkml:trace>
  <inkml:trace contextRef="#ctx0" brushRef="#br0" timeOffset="21302.57">15840 16651 0,'0'0'0,"-71"141"31,71-105-31,0-19 16,0 1-16,0-1 16,18 1-16,-18 0 0,17-1 15,1-17-15,-18 18 0,35-18 16,-17 0-16,-1 0 15,1 0-15,-18-18 0,0 1 0,18 17 16,-1-18-16,-17 0 0,0 1 16,0-1-16,0 1 0,0-1 0,0 0 15,0 1-15,0-1 0,-17 0 16,-1 18-16,18-17 0,0-1 16,-35 18-16,17-18 15,1 18-15,-1 0 0,0 0 16,1 0-16,17 18 15,-18-18-15</inkml:trace>
  <inkml:trace contextRef="#ctx0" brushRef="#br0" timeOffset="21536.69">15998 16545 0,'0'0'0,"88"71"31,-88-36-31,0-17 0,36 17 0,-36-17 16,17 35-16,-17-36 0,0 1 16,0 0-16,18-1 0,-18 1 15,18-1-15,-18 1 0,0 0 0,0-1 16,0 1-1</inkml:trace>
  <inkml:trace contextRef="#ctx0" brushRef="#br0" timeOffset="21715.08">16122 16810 0,'0'0'0,"0"-53"15,17 53 1,-17-18-16,18 18 16,0 0-16,-18-17 0,17 17 15,1-18-15</inkml:trace>
  <inkml:trace contextRef="#ctx0" brushRef="#br0" timeOffset="22819.5">16474 16916 0,'0'17'15,"0"1"-15,-35 35 16,35-35-16,0-1 0,-17-17 0,-1 18 16,0-1-16,-17 1 0,35 0 0,-35-1 15,17 19-15,-17-19 0,0 1 16,-1 0-16,1-18 0,-18 35 0,35-35 15,-34 17-15,16 1 0,-17 0 0,18-18 16,0 0-16,-18 35 0,18-35 0,-18 0 16,17 0-16,-17 0 0,18 0 15,0 0-15,-18 0 0,35 0 0,-52-35 16,52 35-16,-17-18 0,-18 0 0,18 1 16,-18-18-16,18 35 0,-1-36 0,19 19 15,-36-19-15,35 19 0,-35-19 16,35 19-16,-17-18 0,18-1 0,-19 1 15,19 17-15,-1 1 0,-17-36 0,35 35 16,-18-17-16,18 17 0,-18 1 0,18-1 16,0 0-16,0-17 0,0 17 0,0 1 15,0-1-15,0 0 0,0 1 16,0-1-16,18 1 0,0-1 0,-1-17 16,1 17-16,0 0 0,17 1 0,-35-1 15,35 0-15,-17 1 0,17-1 0,0 1 16,1-1-16,-19 18 0,19-18 15,-1 18-15,0-17 0,0 17 0,1-18 16,-1 18-16,-17 0 0,17-18 0,18 18 16,-18-17-16,0 17 0,-17 0 0,17-18 15,18 18-15,-18 0 0,1 0 16,-19-18-16,19 18 0,17 0 0,-18 0 16,0 0-16,-17 0 0,52-17 0,-52 17 15,17 0-15,1 0 0,-1 17 0,0-17 16,0 0-16,1 18 0,-1-18 15,-17 18-15,17-1 0,-18 1 0,19-18 16,-19 18-16,1-1 0,17 1 0,-17-18 16,17 18-16,0-1 0,-17 1 0,0 17 15,-1-17-15,19-1 0,-19 1 0,-17 17 16,36-17-16,-36 17 0,35-17 16,-17-1-16,-1 36 0,1-17 15,-18-19-15,0 19 0,35-19 0,-35 1 16,0 17-16,0-17 0,0-1 0,0 1 15,0 0-15,0-1 0,0 1 16,0 0-16,0 17 0,0-17 16</inkml:trace>
  <inkml:trace contextRef="#ctx0" brushRef="#br1" timeOffset="31417.64">6967 6403 0,'0'18'31,"0"34"-15,0-34-1,-17-18-15,-1 18 0,0-18 16,1 17 0,-1-17-16,18 18 0,-18-18 15,18 18-15,-17-18 0,-1 0 0,-17 17 16,17-17-16,0 0 16,1 0-16,-1 18 0,1-18 15,-1 0-15,0 0 0,1 0 0,-1 0 16,0 0-16,1 0 0,-1 0 0,0 0 15,1 0-15,-1 0 0,1 0 0,-1 0 16,0 0-16,1 0 0,-1 0 16,0-18-16,1 18 0,-1 0 0,18-17 15,-35 17-15,17-18 0,0 0 16,1 18-16,17-17 0,-35-1 16,35 0-16,-18 1 15,-17-1-15,35 1 16,0-1-16,-18 0 0,-17-17 15,17 17-15,0 1 16,18-1-16,0 0 0,-17 1 16,17-1-16,-18 1 15,18-1-15,0 0 16,0 1-16,0-1 0,0 0 16,0 1-16,0-1 15,0 0-15,0 1 16,0-1-16,0 0 0,0 1 15,0-1-15,0 1 0,0-1 16,0 0-16,18 1 16,-1-1-1,-17 0-15,0 1 16,18 17-16,-18-18 0,18 18 16,-18-18-16,17 1 0,-17-1 15,18 18-15,0 0 0,-18-17 16,17 17-16,1 0 0,0 0 15,-1-18-15,1 18 0,17 0 16,-17-18-16,-1 18 16,1 0-16,0-17 0,-1 17 0,1 0 15,0 0-15,-1 0 0,1 0 0,0-18 16,-1 18-16,1 0 0,-1 0 16,19 0-16,-19 0 15,19 0-15,-19 0 16,1 0-16,0 0 0,17 0 15,-18 0-15,1 0 16,0 0-16,17 0 16,0 0-16,-17 0 15,0 0-15,-1 0 16,-17 18-16,18-18 0,0 0 0,-1 0 16,-17 17-16,18-17 0,-1 0 15,-17 18-15,18-18 0,0 18 16,-1-18-16,1 17 15,0-17-15,-18 18 0,17-18 16,1 0-16,-18 17 0,0 1 16,18-18-16,-18 18 15,0-1-15,35 19 16,-35-1 0,0-17-1,0-1 1,0 18-1,0-17 1,0 17 0,0-17-1,-18 17 1,18-17 0,-17 17-16,17-17 15,0 0 1,0 17-16,-18-18 15,18 19 1,-18-19-16,1 1 16,-19 17-1,36 1 1,-17-19-16,-19 18 16,1-17-1,35 0-15,-17 17 31</inkml:trace>
  <inkml:trace contextRef="#ctx0" brushRef="#br1" timeOffset="37399.41">7055 5786 0,'-35'-18'31,"-18"-17"-15,71 35 15,-1 0-15,19 0-16,-19 0 15,19-18-15,-1 18 0,-17 0 0,17 0 16,0 0-16,-17 0 0,52 0 16,-52 0-16,17 0 0,-17 0 0,17 18 15,-17-18-15,-1 0 0,19 17 16,-19-17-16,1 18 0,0-18 0,17 18 15,-18-18-15,-17-18 63,-17 18-63,17-18 16,-18 1-16,1 17 0,-19-18 15,36 0-15,-17 18 0,-1-17 0,0 17 16,18-18-16,-17 18 15,-1-18-15,0 18 16,18-17-16,18 34 31,0-17-15,-1 0-16,-17 18 0,18-18 0,0 0 16,-1 18-16,19-1 0,-36 1 15,17-18-15,1 18 0,-1-1 16,-17 1-1,0 0 1,0-1 0,-17-17-16,-1 0 15,1 18-15,-1-18 0,0 17 0,1-17 16,-1 18-16,0-18 0,1 18 16,-1-18-16,0 17 0,1-17 15,-1 0-15</inkml:trace>
  <inkml:trace contextRef="#ctx0" brushRef="#br1" timeOffset="37699.67">7743 6403 0,'-35'53'47</inkml:trace>
  <inkml:trace contextRef="#ctx0" brushRef="#br1" timeOffset="42371.03">9772 6421 0,'0'0'0,"-159"17"16,106-34-1,18 17 1,17 0-16,-17-18 0,0 0 16,-18 1-16,17-19 15,-17 19-15,18-19 0,18 1 16,-19 0-16,19 17 16,-19-17-16,36 0 0,-35-1 15,35 19-15,-18-1 16,1-35-16,17 36 0,0-1 15,0-17-15,0 17 16,0 0-16,0-17 0,35 0 16,18-18-16,-18 35 15,-35 1-15,36-1 0,-19 0 0,-17 1 16,35-1-16,1 0 0,-19 18 16,19 0-16,-19 0 15,1-17-15,0 17 0,17 0 0,0 0 16,-17 0-16,-1 0 0,1 0 15,17 0-15,-17 0 0,0 0 0,-1 17 16,19-17-16,-19 0 0,18 18 16,1-18-16,-19 18 15,1-1-15,0-17 16,-18 18-16,0 0 0,17-18 0,1 35 16,0-17-16,-18-1 15,17 1-15,-17 17 0,18-17 0,-18-1 0,0 1 16,0 0-16,0 17 15,0-17-15,0-1 0,0 1 0,0-1 16,0 19-16,0-19 0,0 19 16,0-19-16,0 1 15,0 0-15,0-1 0,0 1 0,0 0 16,0-1-16,0 1 0,0-1 16,-18-17-16,18 18 0,-17 0 0,17-1 15,-18 1 1,18 0-16,-18-18 0,1 17 15,17 1 1,-18-18-16,18 18 31,-18-18-31</inkml:trace>
  <inkml:trace contextRef="#ctx0" brushRef="#br1" timeOffset="45559.2">11465 6350 0,'-18'18'141,"-17"17"281</inkml:trace>
  <inkml:trace contextRef="#ctx0" brushRef="#br1" timeOffset="87582.66">21466 10548 0,'-88'18'16,"106"-18"46,-1 0-62,-17-18 16,18 18-16,-18-18 16,18 18-16,-1 0 0,1-17 15,0 17-15,-1 0 0,18 0 16,-17 0-16,0 0 0,-1 0 16,1 0-16,0 0 0,17 0 15,-17 0-15,-18 17 0,17-17 16,1 0-16,-18 18 0,18 0 15,-1-18-15,-17 17 0,0 1 16,0 0-16,0-1 0,0 1 16,0 0-16,0-1 15,0 1-15,0-1 0,0 1 16,0 0-16,-17-18 0,-1 17 16,18 1-16,0 0 0,-18-18 0,1 17 15,17 1-15,-18-18 0,18 18 0,-35-1 16,35 1-16,-18-18 0,0 17 0,18 1 15,-17-18-15,-19 18 0,19-1 16,-1-17-16,18 18 0,-17-18 16,-1 0-16,0 18 0,1-18 0,-1 0 15,18 17-15,-18-17 0,1 0 0,-1 18 16,0-18 0,1 0-16,17 18 15,-18-18-15,36 0 94,-1 0-94,1 0 16,17 0-16,-17 0 15,17 0-15,1 0 16,-19 17-16,18-17 0,1 0 15,-19 0-15,19 0 16,-1 18-16,-17-18 0,17 0 16,0 0-1,-17 0-15,-1 17 0,1-17 16,17 0 0,-17 0-16,-18 18 0,18-18 31,-1 0-31</inkml:trace>
  <inkml:trace contextRef="#ctx0" brushRef="#br1" timeOffset="88528.24">22137 11236 0,'0'0'0,"-36"71"31,19-54-31,-72 36 0,89-35 0,-35-1 16,0 1-16,0-18 0,-1 18 0,-17-1 16,36-17-16,-36 18 0,18-18 15,-18 0-15,17 0 0,-17 0 0,18 0 16,-18 0-16,18 0 0,-18-18 15,18 18-15,-18-35 0,35 17 16,-17 1-16,0-1 0,-1-17 0,19 0 16,-18-1-16,-1 19 0,19-19 15,-1 1-15,0 0 0,18-1 0,-17 1 16,-1 0-16,18 0 0,0-1 0,0 19 16,-18-36-16,18 35 0,0-17 0,0 0 15,0 17-15,18-17 0,-18 17 0,0 0 16,18-34-16,-18 34 0,17 0 15,-17 1-15,0-19 0,36 19 0,-36-1 16,17 0-16,1 1 0,0-1 0,17 1 16,-18-1-16,-17 0 0,36 1 15,-19 17-15,19-18 0,-19 18 0,1-18 16,17 18-16,-17 0 0,17 0 16,0-17-16,-17 17 0,17 0 0,1 0 15,-19 0-15,18 0 0,1 17 0,-1-17 16,-17 0-16,35 18 0,-18-18 0,-17 0 15,17 18-15,0-18 0,-17 17 16,17-17-16,-17 18 0,-1 0 0,19-18 16,-19 17-16,18 1 0,-35-1 0,36 1 15,-19 0-15,-17-1 0,36 1 0,-36 0 16,17-1-16,1 1 0,0 0 16,-18-1-16,17 1 0,1-1 0,-18 19 15,0-19-15,18 1 0,-1 0 0,-17 17 16,0-17-16,18 17 0,-18-18 0,0 1 15,0 17-15,0-17 0,0 0 16,0 17-16,0-17 0,-18 17 0,18-18 16,-17 19-16,-1-19 0,18 1 0,0 0 15,-18-1-15,1 19 0,17-19 0,0 1 16,-18 0-16,18-1 16,-18 1-16,1-1 0,17 1 0,0 0 0,0-1 15,-18 1-15,0-18 16,18 18-16</inkml:trace>
  <inkml:trace contextRef="#ctx0" brushRef="#br1" timeOffset="89861.97">21078 12382 0,'36'-35'16,"-36"53"0,0-1-1,0 1-15,17 0 16,1-18-16,-1 0 16,1 0-1,0 0-15,-1-18 16,1 0-16,-18 1 15,0-1-15,0 1 16,-18-1-16,1 18 16,17-18-16,-18 18 0,0 0 15,1 0-15,-1 18 16,1-18-16,17 18 16</inkml:trace>
  <inkml:trace contextRef="#ctx0" brushRef="#br1" timeOffset="90277.65">21202 12771 0,'0'35'16,"0"-18"-1,0 1 1,-18 0-1,18-1-15,0 19 0,0-19 16,0 1-16,-18 0 0,18-1 16,0 1-16,0 0 0,0-1 0,0 1 15,0-1-15,0 1 0,0 0 0,0-1 16,0 1-16,0 0 16,0-1-16,0 1 0,0 0 15,0-1 1</inkml:trace>
  <inkml:trace contextRef="#ctx0" brushRef="#br1" timeOffset="91198.98">21466 13317 0,'0'0'0,"-17"36"0,-1-19 15,0 1-15,-70 35 16,53-53-16,17 17 0,-17-17 15,0 0-15,-1 0 0,19 0 0,-18 0 16,-1 0-16,-17 0 0,18 0 0,17 0 16,-17-17-16,0-1 0,-18 1 15,35-1-15,-17 0 0,0 1 0,17-1 16,0-17-16,-17 17 0,0-17 0,17 17 16,1-17-16,-19-18 0,36 35 0,-35-35 15,35 18-15,-18 0 0,1-18 16,-1 18-16,18-18 0,0 17 15,0 1-15,0 18 0,0-19 0,0 1 16,0 17-16,0-17 0,0 17 0,0-17 16,0 0-16,18 17 0,-1-17 0,-17 17 15,18-17-15,-18 17 0,18 1 16,-1-19-16,-17 19 0,18-1 0,0 1 16,-1-1-16,-17 0 0,36 1 0,-19-1 15,1 0-15,-1 18 0,1-17 16,0 17-16,-1 0 0,1-18 0,0 18 15,17 0-15,-35-18 0,35 18 16,-17 0-16,17-17 0,0 17 0,-17-18 16,17 18-16,-17 0 0,17-17 0,-17 17 15,0 0-15,17-18 0,-18 18 0,1 0 16,0 0-16,-1 0 0,1 0 16,0 0-16,-1 18 0,1-18 15,0 17-15,-1-17 0,1 18 0,-18-1 16,17-17-16,1 18 0,0-18 0,-1 18 15,1-1-15,-18 1 0,35 0 16,-17-1-16,0 1 16,-18 0-16,17-1 0,-17 1 0,0-1 15,18 1-15,-1 0 0,-17-1 0,18 1 16,0 17-16,-1-17 0,-17 0 16,0 17-16,0-17 0,18-1 0,0 18 15,-18-17-15,0 0 0,0-1 16,0 1-16,0 17 0,0-17 0,0 0 15,0-1-15,0 1 0,17 35 16,-17-36-16,0 19 0,0-19 16,0 19-16,0-19 0,-17 19 0,17-19 0,0 18 15,0 18-15,0-35 16,0 17-16,-18-17 0,0 0 0,18-1 16,0 18-16,-17-17 0,17 0 0,-18 17 15,0-17-15,18-1 0,0 1 0,-17 0 16,-1-1-16,18 1 0,0-1 15,-17 1-15,-1 0 0,18-1 16,-18 1-16,18 0 0,-17-1 16</inkml:trace>
  <inkml:trace contextRef="#ctx0" brushRef="#br1" timeOffset="92838.14">22877 10971 0,'-35'0'0,"-18"0"15,88 0 48,-17 0-63,0 18 15,-1-18-15,1 0 16,0 0-16,-1 0 0,19 0 16,-19 0-16,1 0 15,0 18-15,17-18 0,-18 0 16,1 0-16,0 0 0,-1 0 16,1 0-16,17 0 0,-17 0 0,0 0 15,-1 17-15,18-17 0,-17 0 0,17 0 16,-17 0-16,17 0 0,1 0 15,-1 0-15,-17 0 16,17 18-16,0-18 0,-17 0 0,17 0 16,0 0-16,-17 0 0,17 0 0,18 0 15,-18 0-15,1 0 0,-19 0 0,19 0 16,16 18-16,-16-18 0,17 0 16,-18 0-16,18 0 0,-18 0 0,0 0 15,18 0-15,-17 0 0,17 0 0,-18 0 16,-18 0-16,54 0 0,-53 0 0,35 0 15,-18 0-15,0 0 0,18 0 0,-18 0 16,1 0-16,17 0 0,-18 0 16,0 0-16,18 17 0,-18-17 0,1 0 15,16 0-15,-16 0 0,17 0 0,-36 0 16,36 0-16,-18 0 0,18 0 0,-17 0 16,17 0-16,-18 0 0,18 0 15,-18 0-15,0 0 0,18 0 0,-17 0 16,-19 0-16,18 0 0,18 0 15,-17 0-15,17 0 0,-36 0 0,18 0 16,1 0-16,-1 0 0,0 0 0,1 0 16,-1 0-16,0 0 0,0 0 15,1 0-15,-1 0 0,0 0 0,1 0 16,-1 0-16,0 0 0,0 0 0,1 0 16,-1 0-16,0 0 0,0 0 0,-17 0 15,17 0-15,1 0 0,-19 0 16,19 0-16,-1 0 0,-18 0 0,19 0 15,-1 0-15,-17 0 0,17 0 0,-17 0 16,17 0-16,0 0 0,-17 0 0,17 0 16,-17 0-16,-1 0 0,19 0 15,-19 0-15,19 0 0,-1 0 16,-18 0-16,19 0 16,-19 0-16,1 0 0,0 0 15,-18 18 63</inkml:trace>
  <inkml:trace contextRef="#ctx0" brushRef="#br1" timeOffset="93407.95">28134 10654 0,'-53'0'31,"53"18"-31,0 17 15,0-18-15,0 1 16,0 0-16,0 17 0,0 0 0,18 1 16,-1-1-16,-17-18 0,18 19 0,-18-1 15,0 0-15,0 1 0,0-19 0,0 18 16,0-17-16,0 0 0,17 17 16,-17-17-16,0-1 0,0 1 0,0 0 15,0-1-15,0 1 0,0 0 16,0-1-1</inkml:trace>
  <inkml:trace contextRef="#ctx0" brushRef="#br1" timeOffset="93998.31">28434 10777 0,'0'0'0,"53"-53"15,-18 36 1,0 17-1,-17 0-15,-1-18 0,1 18 0,17 0 16,-17 0-16,17 0 0,1 0 16,-36 18-16,17-18 0,-17 17 15,18 1-15,-1-18 0,-17 18 0,0-1 16,0 1-16,0 0 0,0-1 16,0 1-16,0 0 0,0-1 0,0 1 15,-17-1-15,-1 1 0,18 0 0,-17-1 16,-1-17-16,0 18 0,1 0 0,-1-18 15,0 17-15,1 1 0,-1-18 16,-17 18-16,17-18 16,1 0-16,-1 17 0,0-17 15,1 0-15,34 18 63,1-18-63,0 0 0,17 0 15,-18 0-15,1 0 0,17 0 0,-17 0 0,17 17 16,1-17-16,-19 0 0,18 0 16,-17 0-16,0 0 0,-1 0 0,19 18 15,-19-18-15,1 0 0,0 0 16,-1 0-16,1 18 0,-1-18 16</inkml:trace>
  <inkml:trace contextRef="#ctx0" brushRef="#br1" timeOffset="94484.64">29369 10777 0,'0'0'15,"0"-17"-15,-53-19 16,35 36-16,0 0 16,18 18-16,-17-18 0,-1 18 0,0-1 15,18 1-15,0 0 0,-17-1 0,-1 1 16,18 0-16,0 17 0,0-18 0,0 1 16,0 17-16,0-17 0,0 0 0,0 17 15,0-17-15,0-1 0,35 1 16,-35 17-16,18-17 0,0-18 0,-1 17 15,-17 1-15,36 0 0,-19-18 0,1 0 16,0 17-16,-1-17 0,1 0 16,-1 0-16,1 0 0,0 0 0,17 0 15,0-17-15,-17-1 0,17 0 16,-35-17-16,35 17 0,-17-17 16,17 0-16,-35 0 0,0 17 15,0 0-15,0-17 0,0 17 16,0 1-16,0-18 0,0 17 0,0 0 15,0 1-15,-35-1 0,35 0 0,-18 1 16,1 17-16,-1-18 0,1 18 0,-1 0 16,0-18-16,-17 18 0,0 0 15,-1 0-15,19 0 0,-18 0 16,17 0-16,-17 18 0</inkml:trace>
  <inkml:trace contextRef="#ctx0" brushRef="#br1" timeOffset="100941.22">21431 12330 0,'-18'35'31,"1"0"-31,-36 0 0,53-52 47,0-1-32,0 0-15,0 1 0,0-1 16,0 1-16,17-19 0,-17 19 0,18-19 16,-18 1-16,0 17 0,18-17 0,-18 0 15,17 0-15,-17 17 0,18-35 0,-18 18 16,0 17-16,18-17 0,-18 17 15,17-35-15,-17 36 0,0-1 0,0-17 16,0 17-16,0 1 0,0-1 0,0-17 16,18 17-16,-18 0 0,18 1 0,-18-1 15,0 0-15,0 1 0,0-1 16,0 0 0,-18 18 15,0 18-31,18 0 15,-17-1-15,-1 1 0,0 0 16,1-1-16,-1 1 0,18 0 16,-18-1-16,1 1 0,17 0 15,-18-18-15,1 17 0,17 1 0,-18-18 16,18 17-16,0-34 31,18 17-15,-1-18-16,1-17 15,17 0-15,-35 17 16,53-35-16,-53 35 0,18 1 16,-1 17-16,-17-18 0,0 0 0,18 18 15,0 0-15,-1 0 16,1 0-16,-1 18 0,-17 0 16,18-1-16,0 1 0,-18 0 15,17-18-15,-17 17 0,0 1 16,18 0-16,0-18 0,-18 17 0,0 1 0,17-18 15,1 18-15,-18-1 16,18-17-16,-18 18 0</inkml:trace>
  <inkml:trace contextRef="#ctx0" brushRef="#br1" timeOffset="104504.97">23001 13917 0,'-71'-35'16,"54"35"15,17 17 0,17-17-31,-17 18 31,18-18-31,0 0 16,-1 0 0,1 0-16,0 0 15,-18-18 1,0 1 15,0-1-15,-18 18-1,0 0 17,18 18-32,0-1 31,18-17-15,0 0-1,-18-17 48,-18 17-32,0 0-15</inkml:trace>
  <inkml:trace contextRef="#ctx0" brushRef="#br1" timeOffset="105073.08">23071 14146 0,'-70'18'15,"70"0"32,0-1-31,0 1-16,0 0 15,0-1-15,0 1 0,0 0 16,0-1-16,0 1 0,0-1 16,0 1-16,0 0 0,0-1 0,0 1 15,0 0-15,0-1 16,0 1-16,-18 0 0,1-18 15,17 17-15,-18 1 0,0-18 16,18 17-16,-17-17 0,-1 0 16,0 0-16,1 0 15,-1 0-15,0 0 16,1-17-16,-1-1 16,18 1-16,-17-1 0,-1 0 0,18 1 15,0-1-15,0 0 16,-18 18-16,18-17 0,0-1 15,0 0 1</inkml:trace>
  <inkml:trace contextRef="#ctx0" brushRef="#br1" timeOffset="106210.92">23848 14217 0,'0'-18'31,"0"1"-31,0-1 0,0 0 16,35 18-16,-18-17 0,-17-1 0,36 0 16,-1 1-16,-35-1 15,18 18-15,-1-17 0,1-1 0,0 0 16,-1 1-16,1 17 0,-18-18 16,17 18-16,-17-18 0,18 18 15,-18 18 16,0 0-15,0 17-16,0-17 0,0-1 0,-18 18 16,18-17-16,0 0 0,0 17 15,-17 0-15,17-17 0,0 0 0,0 35 16,0-36-16,0 1 0,0-1 16,0 1-16,0 0 0,0-1 15,0 1-15,0 0 31,-18-18 16,1 0-47,-1 0 16,0 0-16,1 0 0,-1 0 16,-17 0-16,-1 0 15,19 0-15,-18 0 16,17 0-1,0 0-15,1 0 16,34 0 15,1 0-15,0 0-16,-1 0 0,1 0 0,-1 0 16,19 0-16,-1 0 0,-17 0 15,17 0-15,-17 0 0,17 0 0,-18 0 16,1 17-16,17-17 0,-17 0 0,0 0 15,-1 0-15,1 0 0,0 0 0,-1 0 16,1 0 0,-5433 0-16,10883 0 15</inkml:trace>
  <inkml:trace contextRef="#ctx0" brushRef="#br1" timeOffset="107387.47">24924 14340 0,'35'-17'31,"-35"-1"-31,0 1 0,17-1 16,1 0-16,0 1 0,-1-1 16,1 18-16,-18-18 0,18 1 15,-1 17-15,1-18 0,0 18 0,-1 0 16,18 0-16,-17 0 0,0 0 15,-1 18-15,1-1 0,0-17 0,-1 18 16,1 0-16,0-1 0,17 1 0,-35 0 16,35-1-16,-17-17 0,-18 18 0,35-1 15,-17 1-15,17-18 0,-35 18 16,35-18-16,-35 17 0,36-17 0,-19 0 16,-17 18-16,35-18 0,1 0 15,-19 0-15,19 0 0,-36-18 16,35 18-16,-17-17 0,-18-1 15,35 0-15,0 1 16,-17-1-16,-1 18 0,1 0 16,-18-17-16,18 17 0,-1 0 0,1 0 15,0 0 1,-1 17-16,1-17 0,0 0 16,-1 0-16,-17 18 0,35-18 15</inkml:trace>
  <inkml:trace contextRef="#ctx0" brushRef="#br1" timeOffset="108533.51">27852 13988 0,'-36'-36'16,"36"19"62,0-1-47,18 18-31,0-18 16,-1 18 0,-17-17-16,18 17 15,-1 0-15,1 0 47,0 0-31,-1 0-1,-17 17-15,18-17 16,0 18-16,-18 0 0,17-1 16,1-17-16,-18 18 0,0 0 0,18-1 15,-18 1-15,0 0 0,0-1 16,0 1-16,0-1 0,0 1 16,0 0-16,0-1 0,0 1 15,0 0-15,-18-1 0,18 1 0,-18 0 16,1-1-16,-1 1 0,0 0 0,1-1 15,-1 1-15,0-18 0,-17 17 0,35 1 16,-17-18-16,-19 0 0,19 18 16,-1-18-16,0 0 0,-17 0 0,0 0 15,17 0-15,-17-18 16,0 0-16,35 1 0,-18-1 16,-17 1-16,35-1 0,-18 0 15,0-17-15,18 17 0,0 1 0,-17-19 16,17 19-16,-18-19 0,18 19 0,0-18 15,0 17-15,0 0 0,0 1 0,0-1 16,18 0-16,-18 1 0,17-1 16,19 0-16,-1 1 15,-17 17-15,17 0 0,-17-18 0,17 18 16,-18 0-16,1 0 0,17 0 16,-17 0-16,0 0 0,-1 18 0,1-18 0,0 17 15,-1-17-15,-17 18 0,18 0 16</inkml:trace>
  <inkml:trace contextRef="#ctx0" brushRef="#br1" timeOffset="108671.91">27852 14111 0,'0'0'0</inkml:trace>
  <inkml:trace contextRef="#ctx0" brushRef="#br1" timeOffset="110405.57">21872 15699 0,'0'0'0,"-35"0"16,-18 0-16,53-18 16,0 0-1,0 1 1,17 17-16,1-18 0,-18 0 0,18 18 15,-1-17-15,1-1 16,-18 1-16,18 17 0,-1 0 16,-17-18-16,0 0 15,18 18 32,0 0-31</inkml:trace>
  <inkml:trace contextRef="#ctx0" brushRef="#br1" timeOffset="110705.49">21960 15857 0,'0'0'0,"0"36"15,-53 52 1,53-71 0,0 1-16,0 0 0,0-1 0,0 1 15,0 0-15,0-1 0,0 1 0,0 17 16,0-17-16,0-1 0,0 1 15,-17 0-15,17-1 16</inkml:trace>
  <inkml:trace contextRef="#ctx0" brushRef="#br1" timeOffset="110974.05">22507 15822 0,'18'18'31,"-18"-1"-31,-18 19 15,0-19-15,18 1 0,-17 0 16,17 17-16,-18-18 16,0 1-16,18 0 0,0-1 0,-17 1 15,-1 0-15,18-1 0,-17-17 16</inkml:trace>
  <inkml:trace contextRef="#ctx0" brushRef="#br1" timeOffset="111224.38">22366 15822 0,'18'0'15,"-1"18"1,-17-1-16,0 19 0,18-19 0,-1 1 15,-17 0-15,36 17 16,-36-18-16,17 19 0,-17-19 0,18 1 16,0-18-16,-18 18 0,0-1 0,17-17 15,1 18-15,0-18 0,-18 18 16</inkml:trace>
  <inkml:trace contextRef="#ctx0" brushRef="#br1" timeOffset="111779.52">22348 15946 0,'18'0'31,"0"0"-31,-1 0 0,1 0 0,-1 0 16,1 0-16,0 0 0,-1 0 16,19 0-16,-19 0 15,1 0-15,0 0 16</inkml:trace>
  <inkml:trace contextRef="#ctx0" brushRef="#br1" timeOffset="112130.58">22966 15787 0,'70'0'32,"-52"0"-32,-1 0 15,1 0-15,0 0 16,-1 0-1,1-18-15,-18 1 16,0-1-16,0 0 16,-18 1-1,1 17-15,-1 0 16,0 0 0,1 0-16,-1 0 15</inkml:trace>
  <inkml:trace contextRef="#ctx0" brushRef="#br1" timeOffset="112560.63">23107 15946 0,'0'0'0,"0"35"15,0 18 1,0-36-16,0 1 0,0 0 16,0-1-16,0 1 15,0 0-15,0-1 0,0 1 0,0-1 16,0 1-16,0 0 0,0-1 0,0 1 15,0 0-15,0-1 0,0 1 16,0 0-16,0-1 16,0 1-16,-18-18 15,18 18 1,-35-18-16,17 0 16,1 0-16,-1-18 0,-17 18 15,35-18 1,-18 18-16,0 0 0,18-17 0,-17 17 15,17-18-15,-18 18 16,18-18-16</inkml:trace>
  <inkml:trace contextRef="#ctx0" brushRef="#br1" timeOffset="123470.85">24094 14658 0,'-17'18'15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1-11-01T12:16:55.85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13670 9472 0,'0'-35'0,"-53"0"15,53 52 1,18 1-16,-1-1 16,1 1-16,-18 0 15,18 35-15,-1-36 0,-17 19 16,35-19-16,-35 1 0,18-1 0,-18 1 15,0 0-15,18-1 0,-1 1 0,-17 0 16,0-1-16,0 1 16,0 0-16,0-1 31,18-17-31,0-17 31,-18-1-31,17 18 16,-17-18-16,18 1 0,0-1 0,-1-17 15,1 17-15,0-17 0,17 17 0,0-35 16,-17 36-16,17-19 0,-17 1 16,17 0-16,0 0 0,53-36 15,-88 53-15,53-17 0,-17 17 16,-19-17 0</inkml:trace>
  <inkml:trace contextRef="#ctx0" brushRef="#br1" timeOffset="7663.1">16404 9613 0,'-53'18'0,"18"-18"15,-18-18 1,53 1 0,0-1-16,0 0 0,0 1 15,0-1-15,0 0 16,0 1-16,0-1 0,17 0 0,-17 1 15,0-1-15,0 1 0,18-1 0,-18 0 16,0 1-16,0-1 0,0 0 16,0 1-16,0-1 15,18 18-15,-18-18 0,0 1 16,17 17 0,1 0-16,-18-18 0,18 18 0,-1 0 15,1 0-15,0 0 0,-1 0 16,18 0-16,-17 0 0,0 0 0,-1 0 15,19 0-15,-19 0 0,19 0 0,-1 0 16,-17 0-16,-1 0 0,1 0 16,-1 0-16,1 0 0,0 0 15,-1 0 1,-17 18 0,0-1-1,0 1 1,0 0-16,18 35 15,-18-36-15,0 54 16,0-36-16,0 18 0,0 0 0,0-18 16,0 18-16,0-18 15,0 18-15,0 0 0,0-18 0,0 1 16,0-19-16,0 19 0,0-19 0,0 1 16,0 0-16,0-1 15,0 1-15</inkml:trace>
  <inkml:trace contextRef="#ctx0" brushRef="#br1" timeOffset="7891.15">17374 9349 0,'-35'35'16,"35"-17"-16,-35 34 16,17-34-16,0 17 0,-17 1 0,35-19 15,-35 19-15,35-19 0,-18 18 0,18-17 16,-18 0-16,1-1 0,17 1 16</inkml:trace>
  <inkml:trace contextRef="#ctx0" brushRef="#br1" timeOffset="8083.4">17233 9525 0,'0'0'0,"18"18"0,-1-1 0,1 19 0,0-19 16,-1 1-16,1-1 0,-1 1 0,1 0 15,0-1-15,-1 1 0,1 0 16,0-1-16,-1 1 0</inkml:trace>
  <inkml:trace contextRef="#ctx0" brushRef="#br1" timeOffset="8296.4">17674 9419 0,'88'53'31,"-88"-35"-31,0 35 0,0-18 16,0-17-16,0-1 0,0 18 0,0 1 16,0-19-16,0 19 15,0-1-15,0 0 0,0 0 16,0 1-1</inkml:trace>
  <inkml:trace contextRef="#ctx0" brushRef="#br1" timeOffset="8765.62">16827 10742 0,'0'0'0,"-35"35"0,35-17 0,-18 0 0,1 17 16,17-17-16,-18 52 0,0-35 16,18-17-16,-17 35 0,17-35 0,0-1 15,0 1-15,0-1 0,0 1 0,0 0 16,0-1-16,17-34 31,-17-1-31,18 0 0,-18 1 0,18-18 16,-18 17-16,0-17 0,0 17 15,17-17-15,1-1 0,-18 19 16,35-18-16,-35 17 0,18 0 0,17 1 16,0-1-16,-17 18 0,17 0 15,-17 0-15,17 0 0,1 18 16,-36-1-16,17 1 0,1 17 15,0 0-15,-18-17 0,0 17 0,0 1 16,0-1-16,0 0 0,0 0 0,0 1 16,0-1-16,-18 0 0,0 1 15,1-1-15,17 0 0,0 0 16,0 1-16,0-19 0,0 1 0</inkml:trace>
  <inkml:trace contextRef="#ctx0" brushRef="#br1" timeOffset="8968.37">17550 10918 0,'0'0'15,"-17"71"1,17-36-16,-35 1 0,17-19 0,0 36 15,1-35-15,-19 17 0,36-17 0,0 17 16,-35-17-16,35-1 0,-18 1 16</inkml:trace>
  <inkml:trace contextRef="#ctx0" brushRef="#br1" timeOffset="9130.53">17321 11077 0,'0'0'0,"71"-17"31,-54 17-31,-17 17 0,36 1 0,-19-1 16,-17 1-16,36 0 0,-1-1 15,-18 1-15,-17 0 0,18-18 16,0 17-16,-18 1 0</inkml:trace>
  <inkml:trace contextRef="#ctx0" brushRef="#br1" timeOffset="9498.54">17744 11042 0,'0'0'16,"53"-35"-16,-17 35 0,34-18 15,-52 18-15,0 0 0,-1 0 0,1 18 16,-1-18-16,-17 17 0,18-17 15,0 18-15,-18 0 0,0-1 0,0 18 16,0-17-16,0 0 0,0-1 16,0 1-16,-36 0 0,36 17 0,-35-17 15,18-1-15,-19 1 0,19 0 16,-19-1-16,1 1 16,17-1-16,1 1 0,-1-18 0,18 18 15,-18-18-15,1 17 0,17 1 16,17-18-16,1 0 15,17 0-15,-17 0 0,17 0 0,1 0 16,-19 0-16,19 0 0,-19 0 0,18 0 16,1 0-16,-19 0 15,1 0-15,0 0 0</inkml:trace>
  <inkml:trace contextRef="#ctx0" brushRef="#br1" timeOffset="9716.06">17339 12065 0,'0'0'0,"-18"18"0,-35 35 16,53-36 0</inkml:trace>
  <inkml:trace contextRef="#ctx0" brushRef="#br1" timeOffset="9877.41">17339 12365 0,'0'0'0,"0"17"0,0 19 15,-18 17-15,18-36 16</inkml:trace>
  <inkml:trace contextRef="#ctx0" brushRef="#br1" timeOffset="10521.67">16757 13917 0,'-36'18'15,"36"-36"1,0 0-16,0 1 16,0-1-16,18 1 0,0-19 15,-18 19 1,17-1-16,1 18 0,-18-18 0,0 1 15,18-1-15,-1 18 0,1-18 16,-18 1-16,18 17 16,-1 0-16,-17-18 0,18 18 0,-1 0 15,1 0-15,-18 18 16,18-18-16,-1 17 0,-17 1 16,18 0-16,0-1 0,-1 1 0,-17 0 15,0-1-15,36 1 0,-36 17 0,0-17 16,17-1-16,1 19 0,-18-19 15,18 1-15,-18 17 0,0-17 0,0 17 16,0-17-16,17 17 0,-17-17 0,18 17 16,-18-17-16,0 17 0,0-17 0,0 17 15,0-17-15,0-1 0,0 1 16,0-1-16,0 1 0,0 0 0,0-1 16,0 1-16</inkml:trace>
  <inkml:trace contextRef="#ctx0" brushRef="#br1" timeOffset="10842.57">17797 13670 0,'0'0'0,"-35"0"16,-53 53 0,88-35-16,-18 17 0,1 0 0,17-17 15,-36 17-15,36 0 0,-17 1 16,17-19-16,-36 19 0,36-1 0,0 0 15,0-17-15,-17-1 0,17 19 0,-18-19 16,18 1-16,-17 0 0,17-1 0,0 1 16</inkml:trace>
  <inkml:trace contextRef="#ctx0" brushRef="#br1" timeOffset="11078.87">17374 13917 0,'18'-18'15,"-1"18"-15,19 0 16,-19 18-16,19 0 0,-19 17 0,18-17 16,1-1-16,-19 19 0,19-19 15,-19 1-15,1 17 0,17-17 0,-17-1 16,17 1-16,-17 17 0,-1-17 0,1 0 15,0-18-15,-1 35 0,1-17 16</inkml:trace>
  <inkml:trace contextRef="#ctx0" brushRef="#br1" timeOffset="12029.58">18274 14023 0,'0'53'16,"0"-71"-1,-18 18-15,18-17 0,0-1 0,0-17 16,0 17-16,0 0 0,0 1 15,0-1-15,0 0 0,0 1 16,0-18-16,0 17 0,0 0 0,0 1 16,0-1-16,0 0 0,0 1 0,0-1 15,0 0-15,0 1 16,0-1 0,18 18-1,-1 0-15,1 0 0,0 0 16,-1 0-16,19 0 0,-1 0 0,-18 0 15,19 0-15,-19 0 0,19 0 0,-19 0 16,1 18-16,17-18 0,-17 0 16,17 0-16,0 0 0,-35 17 15,18-17-15,0 0 16,-1 0-16,-17 18 0,0 0 16,0-1-1,0 1-15,0 0 16,0 17-16,0-17 0,0 17 0,0-18 15,0 36-15,0-35 0,0 35 0,0-18 16,0 0-16,0 1 0,0 17 16,0-18-16,0 0 0,0 53 15,18-52-15,-18-1 0,18 18 16,-18-18-16,17 0 0,-17 1 0,0-1 16,0 0-16,0-17 0,0 0 0,0-1 15</inkml:trace>
  <inkml:trace contextRef="#ctx0" brushRef="#br1" timeOffset="17055.39">16757 12876 0,'0'18'0,"-36"35"15,36-71 48,0 1-63,0-1 0,0 0 15,0 1-15,0-1 0,0 0 16,0 1-16,0-1 16,0 1-16,0-1 15,18 0-15,-18 1 16,18 17-16,-18-18 15,17 18-15,1 0 0,-18-18 16,18 18-16,-1 0 0,1 0 16,17 0-16,-17 0 15,-1 0-15,1 0 0,0 0 0,-1 0 16,1 0-16,0 0 0,-1 0 0,-17 18 16,18-18-16,0 0 15,-1 0-15,1 0 16,-18 18-1,0-1 1,0 1-16,0 0 0,18-1 16,-18 1-16,0 17 0,0-17 0,0 35 15,17-36-15,-17 19 0,18 17 16,-18-36-16,0 18 0,0-17 0,0 17 16,0-17-16,0 17 0,0-17 15,0 0-15,0-1 0,0 1 16</inkml:trace>
  <inkml:trace contextRef="#ctx0" brushRef="#br1" timeOffset="17346.66">17621 12682 0,'18'18'32,"-18"0"-32,0 17 0,0-17 0,-18-1 15,0 1-15,1 17 16,17-17-16,-36 17 0,36 0 0,0-17 15,0 0-15,-17 17 0,17-17 0,-18-1 16,18 1-16,-17-1 0,17 1 16</inkml:trace>
  <inkml:trace contextRef="#ctx0" brushRef="#br1" timeOffset="17607.89">17321 12700 0,'53'18'16,"-35"-1"0,-1 1-16,19 17 0,-19-35 15,19 18-15,-1 17 0,-18-17 16,1-1-16,0 19 0,17-19 0,-17 1 15,17 0-15,-35-1 0,35 19 0,-17-19 16,-18 1-16,17-18 0,1 17 16</inkml:trace>
  <inkml:trace contextRef="#ctx0" brushRef="#br1" timeOffset="18117.06">18291 12594 0,'0'0'0,"0"-70"31,-17 70-15,-1 0-16,18 17 0,-18 1 16,1 0-16,-1-1 0,18 1 15,-18-1-15,1 1 0,-1 17 0,18-17 16,0 17-16,0 1 0,-17-19 15,17 36-15,0-18 0,0 18 0,0-35 16,17 17-16,-17 1 0,18-19 0,-18 1 16,35-1-16,-35 19 0,35-36 15,-17 17-15,0 1 0,-1-18 0,19 0 16,-19 18-16,19-18 0,-1-18 16,-18 0-16,-17 1 15,0-1-15,0 0 0,0 1 16,0-1-16,-17 1 15,-1-1-15,1 0 0,-1 18 0,0-17 16,1 17-16,-19 0 0,19 0 0,-1 0 16,-17 0-16,17 0 0,-17 0 0,17 0 15,-17 0-15,35 17 0</inkml:trace>
  <inkml:trace contextRef="#ctx0" brushRef="#br1" timeOffset="26088.56">18168 9349 0,'0'0'0,"35"35"0,0-17 15,18 17-15,-17-18 0,34 36 16,-35-53-16,-17 36 0,0-19 0,35 19 16,-53-1-16,53 0 0,-18 0 15,0 36-15,0-36 0,1 36 0,-1-18 16,0 0-16,0 0 0,-17 17 15,17-17-15,1 0 0,-19 17 16,19-17-16,-1 18 0,-18 0 0,19-19 16,-19 19-16,1-18 0,17 17 15,-17-17-15,-18 0 0,35 18 0,-35-18 0,36 17 16,-19-17-16,-17 18 16,18-18-16,-1 17 0,-17 1 0,0-1 15,0 1-15,18-1 0,-18 1 0,0-18 16,0 18-16,0-19 0,-18 1 0,18 0 15,0 0-15,0 0 0,-17 0 16,-1 0-16,18-18 0,-17 18 0,-19-18 16,36 1-16,-35-19 0,17 36 15,-17-18-15,17-17 0,-17 35 0,17-35 16,-34 17-16,52 0 0,-36-17 0,-17 17 16,53 0-16,-35-17 0,0 17 15,17-17-15,1 0 0,-19 17 0,36-17 16,-35-1-16,35 1 0,-18-18 0,1 17 15,-1 1-15,18 0 0,-18-18 16,1 0-16,17 17 0</inkml:trace>
  <inkml:trace contextRef="#ctx0" brushRef="#br1" timeOffset="26842.59">18785 10619 0,'0'0'0,"-141"53"31,159-53-31,17 0 16,0 0-16,18-18 0,-18 18 15,54-18-15,-36 1 0,35-19 0,-18 19 16,19-1-16,-19 0 0,1 1 16,17-1-16,0 1 0,0-1 0,-17 0 0,-1 1 15,19 17-15,-19-18 0,1 0 16,-1 18-16,-17 0 0,18-17 0,-18 17 16,-18 0-16,18 0 0,-36 0 0,19 0 15,-19 0-15,1 0 0,17 0 16,-17 17-16,0-17 0,-1 0 15</inkml:trace>
  <inkml:trace contextRef="#ctx0" brushRef="#br1" timeOffset="27247.86">20108 10301 0,'0'0'0,"-18"0"16,18 18-1,18-18-15,17 17 0,1 1 0,-19-18 16,19 18-16,16-18 0,-16 0 0,-1 0 15,-17 17-15,17-17 0,0 0 0,1 0 16,-19 0-16,18 18 0,-17-18 0,0 0 16,-1 0-16,-34 0 47,-1 0-47,0 18 15,-17-18-15,0 17 16,35 1-16,-18-18 0,-17 18 15,35-1-15,-35 1 0,35-1 0,-18 1 16,-17 0-16,35-1 0,-36 1 0,36 0 16,-17-1-16,-1 1 0,1 0 15,17-1-15</inkml:trace>
  <inkml:trace contextRef="#ctx0" brushRef="#br1" timeOffset="27666.92">21590 9825 0,'-36'-35'16,"72"70"-16,-177-88 15,123 53-15,0 0 16,-17 18-16,0 17 0,17 0 16,-17 0-16,0 1 0,17 17 0,-17-18 15,35 18-15,-18-18 0,0 18 0,18 0 16,0-18-16,0 18 0,0-18 0,18 1 15,0-1-15,-18-17 0,35 17 16,-17-17-16,17 17 0,-17-18 0,17 1 16,0 0-16,18-1 0,-18-17 0,18 18 15,-18-18-15,18 0 0,-17 0 16,17 0-16,-18 0 0,0-18 0,18 1 16,-18 17-16,-17 0 0,17-18 0,1 0 15,-19 18-15,1-17 0,-1 17 16</inkml:trace>
  <inkml:trace contextRef="#ctx0" brushRef="#br1" timeOffset="28091.31">21678 10319 0,'-35'0'15,"70"0"-15,-123 17 16,105-17-16,19 0 0,-1 0 16,-17 0-16,52 0 0,-52 0 15,17 0-15,0 0 0,1-17 0,-1 17 16,0 0-16,0 0 0,1 0 0,-19-18 16,19 18-16,-1 0 0,-17 0 15,-18 18 32,0-1-47,0 1 0,0 0 16,0-1-16,0 1 0,0 17 15,0 1-15,0-19 0,0 18 0,0-17 16,0 17-16,0 1 0,0-19 0,0 19 16,0-19-16,0 18 0,0-17 0,0 0 15,0 17-15,0-17 0,17-1 0,-17 1 16,0 0-16,0-1 0,0 1 15,0-1-15,0 1 16,18-18-16</inkml:trace>
  <inkml:trace contextRef="#ctx0" brushRef="#br1" timeOffset="28483.66">22701 10107 0,'0'0'0,"-53"35"31,35 1-31,1-1 0,17 0 0,0 0 16,0 1-16,0-1 0,0 0 0,0 1 15,0-19-15,17 19 0,1-19 0,0 1 16,-18 17-16,35-35 0,-17 18 15,17-18-15,0 17 0,-17-17 0,17 0 16,0-17-16,1-1 0,-19 0 16,19 1-16,-36-1 0,35 1 0,-17-19 15,17 1-15,-35 17 0,0-17 16,0 17-16,17-17 0,-17 17 0,0-17 16,0 18-16,-17-1 0,17 0 0,-35-17 15,35 17-15,-18 1 0,-17-1 0,17 0 16,0 1-16,1-1 0,-19 1 0,1 17 15,17 0-15,1-18 0,-1 18 16,-17 0-16,17 0 0,1 0 0,-1 0 16,0 0-16,1 0 0</inkml:trace>
  <inkml:trace contextRef="#ctx0" brushRef="#br1" timeOffset="28874.62">23407 9984 0,'0'0'0,"53"-18"0,-18 18 0,18 0 16,-53 18 0,-18 17-16,0-17 15,1-1-15,17 1 0,-18 17 0,18-17 16,-17 17-16,17-17 0,0 17 0,0-17 15,17-1-15,1 18 0,-18-17 16,35 0-16,-17-1 0,-1 1 0,1-18 16,17 18-16,-17-18 0,17 0 15,0 0-15,-17 0 0,17 0 0,1-18 16,-19 18-16,19-18 0,-36 1 0,35-19 16,-18 19-16,-17-1 0,0-17 0,0 17 15,0 1-15,0-19 0,0 19 16,0-1-16,-17-17 0,-1 17 0,1 1 15,-19-1-15,19 0 0,-19 1 0,1-1 16,17 18-16,-17-18 0,0 1 16,17 17-16,1-18 0,-1 18 15</inkml:trace>
  <inkml:trace contextRef="#ctx0" brushRef="#br1" timeOffset="29599.55">24377 10178 0,'0'0'0,"35"17"0,106 36 31,-123-53-31,-1 0 0,-17-17 15,0-1-15,18 18 0,-18-35 0,0 17 16,0 0-16,0-17 0,0 17 16,-18-17-16,18 18 0,-35-36 15,35 17-15,-35-17 0,17 18 0,-17-18 16,17 18-16,1 17 0,-1 1 0,-17-1 16,17 0-16,0 18 0,-17 0 15,18 0-15,-19 18 0,36 0 16,-35 35-16,17-18 0,1 18 0,-1-18 15,18 0-15,0 1 0,0 17 0,0-18 16,0 0-16,0 0 0,18-17 0,-1 17 16,-17-17-16,18 0 0,0-1 15,-1 1-15,1-1 0,0 1 0,17-18 16,-18 0-16,1 0 0,0 0 0,-1 0 16,19-18-16,-36-17 0,35 18 0,-17-19 15,-1 1-15,1 0 0,-18-1 0,35 1 16,-35-18-16,0 0 0,0-17 15,0-1-15,0 18 0,0-17 16,0-1-16,-18 1 0,1-1 0,17 1 16,0 17-16,0 0 0,-18-18 0,18 36 15,0-18-15,0 0 0,-17 18 0,17 17 16,0 0-16,0-17 0,-18 18 0,18-1 16,0 0-16,0 1 15,0-1-15,-18 18 0,1 0 16,-1 0-1,18 18-15,0-1 0,-35 36 16,35-35-16,0 35 0,0-18 16,0 18-16,17 18 0,1-1 0,-18 1 15,18-1-15,-18 18 0,0 1 16,35 16-16,-35 1 0,0-18 0,18 18 16,-1-18-16,-17-17 0,18 0 15,-18-1-15,0-17 0,17 0 0,1 18 16,-18-36-16,0 0 0,18 0 0,-18 1 15,17-1-15,-17-17 0,0-1 0,0 1 16,0-1-16,0 1 0,-17-18 16,-1 0-16</inkml:trace>
  <inkml:trace contextRef="#ctx0" brushRef="#br2" timeOffset="36020.86">18115 9155 0,'0'0'15,"-35"-18"-15,17-17 16,-53-1-16,54 36 15,-1-17-15,1 17 0,-1 0 16,0-18-16,1 18 16,-1 0-16,0 0 15,1 0-15,-1 0 16,0 0-16,1 0 16,-1 0-16,0 0 15,1 0-15,-1 0 16,18 18-16,-17-18 0,-1 0 15,18 17-15,-18-17 0,1 0 16,17 18-16,-18-18 16</inkml:trace>
  <inkml:trace contextRef="#ctx0" brushRef="#br2" timeOffset="37706.69">18150 9507 0,'0'0'0,"0"-17"16,18-1-16,-18 0 0,17 1 0,1-18 15,17-1-15,-17 19 0,17-36 0,-35 35 16,53-35-16,-35 18 0,17-18 16,0 18-16,1-1 0,-19-17 0,19 18 15,-19 0-15,1 0 0,17-1 0,-17 1 16,17 0-16,-35 17 0,35-17 0,-17 0 16,0 17-16,-1 0 0,1 1 15,0-19-15,-1 19 0,1-1 0,-1 0 16,1 18-16,0-17 0,-1-1 0,-17 1 15,18 17-15,0-18 0</inkml:trace>
  <inkml:trace contextRef="#ctx0" brushRef="#br2" timeOffset="38020.76">18697 8520 0,'0'0'0,"-18"0"16,36 0-1,0-18-15,-1 18 0,1 0 16,0-18-16,-1 18 0,18-17 16,-17 17-16,0 0 15,-18 17 1,0 1-1,0 0-15,0-1 0,0 18 16,0-17-16,0 0 0,0-1 0,0 1 16,17 0-16,-17-1 0,0 1 0,0 0 15,0 17-15,18-17 16,-18-1-16,0 1 16</inkml:trace>
  <inkml:trace contextRef="#ctx0" brushRef="#br2" timeOffset="38402.53">19191 7832 0,'0'17'16,"0"1"-1,0 17-15,0-17 0,18 0 16,-1 17-16,-17-18 0,0 19 0,0-19 16,18 19-16,-18-19 0,17 1 0,-17 17 15,0-17-15,18-1 0,0 1 0,-18 0 16,0-1-16,17 1 0,-17 0 16,0-1-16,0 19 0</inkml:trace>
  <inkml:trace contextRef="#ctx0" brushRef="#br2" timeOffset="38674.19">19826 7849 0,'-18'53'16,"1"-35"0,17 0-16,-18-1 0,0-17 0,18 35 15,-17-17-15,17 0 0,-18-1 0,0 1 16,18 0-16,0 17 16,-17-35-16,17 18 0,-18-1 0,18 1 15,0-1 1</inkml:trace>
  <inkml:trace contextRef="#ctx0" brushRef="#br2" timeOffset="38902.19">19667 7955 0,'0'-17'16,"0"34"-1,18-17-15,-1 18 0,-17-1 0,18 1 16,0 0-16,-1-18 0,-17 17 16,18 1-16,0 0 0,-1-1 15,1 1-15,0 0 0,-18-1 16,17 1-16,1-18 0,-18 17 16,17-17-16,1 0 0</inkml:trace>
  <inkml:trace contextRef="#ctx0" brushRef="#br2" timeOffset="39129.64">20143 7779 0,'0'17'31,"0"19"-31,0-19 16,0 1-16,0 17 0,0-17 0,0 0 16,0-1-16,0 1 0,18-1 15,-18 1-15,18-18 0,-18 18 0,0-1 16</inkml:trace>
  <inkml:trace contextRef="#ctx0" brushRef="#br2" timeOffset="39554.62">20196 7796 0,'0'0'0,"0"-35"32,18 35-17,0 0-15,-1-18 0,1 18 16,-1 0-16,1-17 0,0 17 0,-1 0 15,1 0-15,0-18 0,-1 1 16,1 17-16,-18 17 94,0 1-94,0-1 0,0 1 15,0 0-15,0-1 0,0 1 16,0 17-16,0-17 0,0 17 0,0-17 16,0 0-16,18 17 0,-18-18 0,0 19 15,17-1-15,1 0 16,-18 1-16,0-19 0,0 1 16,18-18-16,-1 17 0,-17 1 15,0 0-15,0-1 16</inkml:trace>
  <inkml:trace contextRef="#ctx0" brushRef="#br2" timeOffset="41099.91">19350 8943 0,'-89'53'15,"107"-53"32,0-18-47,-1 1 16,1 17-16,0-18 0,-1 18 15,1-18-15,0 18 0,-1 0 0,1-17 16,-1 17-16,1 0 0,0 0 0,17 0 16,-17 17-1,-1-17-15,-17 18 0,0 0 16,0-1-16,0 1 16,0-1-16,0 1 0,-17 0 0,-1-1 15,18 1-15,0 0 0,-18-1 0,1 1 16,-1 17-16,-17-35 15,35 18-15,-35 0 0,17-1 16,-17 1-16,35-1 16,-18-17-16,18 18 15,-18-18-15,36 0 32,0 0-32,17 0 15,-17-18-15,17 18 0,-18-17 16,19 17-16,-36-18 0,35 18 15,0 0-15,-17 0 0,-18-17 16,18 17-16,-1 0 0,19 0 16,-19 0-16</inkml:trace>
  <inkml:trace contextRef="#ctx0" brushRef="#br2" timeOffset="41346.35">20055 8855 0,'-35'17'16,"35"1"-16,-18 0 15,18-1-15,-35 1 0,35 0 0,0-1 16,-18 1-16,1-1 0,17 1 0,0 0 15,0-1-15,-18-17 16,18 18-16,0 0 0</inkml:trace>
  <inkml:trace contextRef="#ctx0" brushRef="#br2" timeOffset="41579.57">19861 8890 0,'0'0'16,"18"0"-1,-1 0-15,1 18 0,0-1 16,17 1-16,-35 0 16,35-1-16,-35 1 0,18-1 0,0 1 15,-1 0-15,-17-1 16,18-17-16,-1 18 0,1 0 15,-18-1-15,18-17 16</inkml:trace>
  <inkml:trace contextRef="#ctx0" brushRef="#br2" timeOffset="41784.75">20232 8767 0,'0'0'16,"17"-18"-16,1 18 0,-18 18 16,0-1-16,0 1 0,17-1 15,-17 1-15,0 0 0,0-1 0,0 1 16,18-18-16,-18 18 0,0-1 0,18 1 16,-18 0-1</inkml:trace>
  <inkml:trace contextRef="#ctx0" brushRef="#br2" timeOffset="42153.72">20284 8784 0,'0'-53'31,"18"53"-31,0 0 16,-1 0-16,1-17 15,0 17-15,17-18 0,-17 18 16,-1-18-16,1 18 16,0 0-16,-1 0 15,1 0 48,-18 18-63,17-18 15,-17 18-15,0-1 0,0 1 0,0 0 16,18-1-16,-18 1 0,0 17 0,35 0 16,-35-17-16,0 17 0,0-17 0,36 17 15,-36-17-15,0-1 0,17 19 0,-17-19 16,0 1-16,18 0 0,0-18 16,-18 17-16,0 1 0,0 0 0,0-1 15</inkml:trace>
  <inkml:trace contextRef="#ctx0" brushRef="#br2" timeOffset="43079.31">19597 9825 0,'-36'17'0,"-34"36"31,105-70-15,0 17-1,-17-18-15,0 0 0,17 1 16,-17 17-16,-1-18 0,18 18 16,-17 0-16,0 0 15,-1 18 1,-17 17-16,0-17 0,0-1 0,0 1 15,-17 0-15,17-1 0,-36 1 0,19 0 16,-1-1-16,18 1 16,-17 0-16,-1-18 0,0 17 0,18 1 15,-17-18-15,-1 17 16,36-17 0,-1-17-1,19-1 1,-19 18-16,18 0 0,-35-17 15,36 17-15,-19 0 0,19 0 16,-19 0-16,1 0 0,0 17 16,-1 1-1,1-1-15,-18 1 16,0 0-16,0-1 0,0 1 16,-18-18-16,1 35 0,17-17 15,-18-18-15,18 18 0,-18-18 16,1 17-16,17 1 0,-18-1 15,0-17-15</inkml:trace>
  <inkml:trace contextRef="#ctx0" brushRef="#br2" timeOffset="43379.58">20232 9842 0,'0'0'16,"0"-52"-1,0 69 1,0 1-16,-18-1 0,0 1 0,18 0 15,0-1-15,-17 19 0,17-19 16,-18 1-16,0 17 0,18-17 0,0 0 16,0-1-16,0 1 15,0-1-15,0 1 16,-17-18-16</inkml:trace>
  <inkml:trace contextRef="#ctx0" brushRef="#br2" timeOffset="43635.79">20055 9842 0,'18'18'31,"-1"0"-31,1-1 0,0-17 0,-1 18 15,1 0-15,0-18 0,-1 17 0,1 1 16,0-18-16,-1 18 0,1-1 16,-1 1-16,-17 0 0,18-18 15,0 0-15,-18 17 0,17 1 16,1-18 0</inkml:trace>
  <inkml:trace contextRef="#ctx0" brushRef="#br2" timeOffset="44331.77">20673 9560 0,'0'0'0,"-36"-17"15,36 34 1,0 1-16,0 0 16,0 17-16,0-18 0,0 19 15,0-19-15,0 1 0,0 0 0,0 17 16,18-35-16,0 18 15,-18-1-15,0 1 16,0-1-16,0 1 0</inkml:trace>
  <inkml:trace contextRef="#ctx0" brushRef="#br2" timeOffset="44666.58">20655 9613 0,'0'0'0,"0"-17"0,-18-19 16,54 36 0,-19 0-1,1 0-15,-18-17 0,17 17 0,19 0 16,-19-18 0,1 18-16,0 0 15,-1 0 1,-17 18-1,18-18-15,-18 17 0,18 1 16,-1 0-16,-17-1 0,18 1 0,-18-1 16,0 19-16,18-19 0,-1 1 0,-17 17 15,0-17-15,18 17 0,-18-17 16,17 17-16,-17-17 0,18 17 16,-18-17-16,0-1 0,0 1 0,0 0 15,0-1-15,0 1 0</inkml:trace>
  <inkml:trace contextRef="#ctx0" brushRef="#br2" timeOffset="45249.64">19879 11007 0,'-35'-53'16,"35"70"-1,17 1-15,1 0 0,-18 17 16,0-17-16,17-1 0,1 18 0,-18-17 15,18 35-15,-18-35 0,17 17 0,1 0 16,-18-17-16,0 0 16,18-1-16,-1 18 0,-17-17 15,18 0-15,-18-1 0,18 1 16,-1-18-16,18 0 16,-17 0-1,-18-18-15,18 18 0,-1 0 0,1 0 16,0 0-16,-1 0 0,1 0 15,0 0-15,-1-17 0,1 17 0,-1 0 16,1 0-16,0 0 0,17 0 16,-17 0-16,-18-18 15,17 18-15,1-18 16</inkml:trace>
  <inkml:trace contextRef="#ctx0" brushRef="#br2" timeOffset="45476.66">20232 11077 0,'-36'18'16,"36"17"-16,36 0 0,-36-17 15,0 17-15,0-17 0,35 17 16,-35-17-16,17 17 15,1 0-15,-18-17 0,18 17 0,-18 18 16,17-35-16,1 0 0,0-1 16,-18 1-16</inkml:trace>
  <inkml:trace contextRef="#ctx0" brushRef="#br2" timeOffset="45682.64">20620 11042 0,'0'0'0,"0"18"16,0-1-16,0 1 0,-18 17 0,0-17 16,18-1-16,0 19 0,0-19 15,-17 1-15,17 0 0,-5451-1 16,10884 1-16,-5433 0 15</inkml:trace>
  <inkml:trace contextRef="#ctx0" brushRef="#br2" timeOffset="45884.63">20479 11095 0,'0'0'0,"17"0"31,1 0-31,-1 17 0,1 1 16,0 0-16,-1-18 0,-17 17 0,18 1 16,0-18-16,-1 18 0,1-1 15,0-17-15,-18 18 0,17 0 16,1-18-16</inkml:trace>
  <inkml:trace contextRef="#ctx0" brushRef="#br2" timeOffset="46065.65">20849 10954 0,'0'0'0,"53"0"16,-53 17-16,18 1 15,-1 17-15,-17-17 0,0 0 0,0-1 16,18-17-16,-18 18 0,17-1 0,-17 1 15,0 0-15</inkml:trace>
  <inkml:trace contextRef="#ctx0" brushRef="#br2" timeOffset="46387.17">20972 10971 0,'0'-53'15,"18"36"1,17-36-16,-17 53 16,0-18-16,-1 18 0,-17-17 15,18 17-15,0 0 0,-1 0 32,1 0-32,-1 17 15,-17 1-15,0 0 0,0-1 0,36 18 16,-36-17-16,17 17 0,-17-17 0,18 17 15,-18-17-15,18 17 0,-18-17 16,17 17-16,-17 0 0,18-17 0,-18 0 16,0 17-16,18-17 0,-18-1 15,17-17-15,-17 18 0,0 0 0,0-1 16</inkml:trace>
  <inkml:trace contextRef="#ctx0" brushRef="#br2" timeOffset="47397.52">19491 8837 0,'-106'18'15,"71"-18"-15,-1 17 16,-17 1-16,18-18 0,35 18 15,0-1-15,-17-17 0,-1 18 0,0 0 16,18-1-16,0 1 0,-17 17 0,-1-17 16,18-1-16,0 1 0,0 17 0,0-17 15,0 17-15,0-17 0,0 0 16,0-1-16,0 36 0,0-35 0,18-1 16,-1 19-16,-17-19 0,36 1 0,-19 0 15,1-1-15,-1 1 0,19-1 16,-19 1-16,19 0 0,-1-18 15,18 17-15,0-17 0,-36 0 0,19 0 16,-1 0-16,0 0 0,1 0 0,-19 0 16,18-17-16,-17-1 0,17 0 0,1 1 15,-19-18-15,1 17 0,0 0 16,-1 1-16,1-1 0,-18 0 16,17-17-16,1 17 0,-18-17 0,0 18 15,18-1-15,-18 0 0,0-35 0,0 36 16,0-19-16,0 19 0,-18-1 0,18 0 15,-35-17-15,35 18 0,-18-19 0,1 36 16,-1-35-16,-17 17 0,35 1 16,-36-1-16,19 0 0,-19 1 0,19 17 15,-1 0-15,-17-18 0,17 18 0,-17 0 16,17 0-16,-17 0 0,0 0 0,17 0 16,-17 0-16,0 18 0</inkml:trace>
  <inkml:trace contextRef="#ctx0" brushRef="#br2" timeOffset="48092.49">19791 9807 0,'0'0'0,"-89"-35"31,-16 17-31,87 18 0,0 0 16,1 0-16,-1 18 0,-17 0 15,17 17-15,18-18 16,0 19-16,-18-19 0,18 1 0,-17 17 15,17-17-15,0 0 0,0 17 16,0-17-16,0 17 0,35 0 0,-35-17 16,18 17-16,-18-17 0,0-1 0,35 1 15,-17 17-15,-1-17 0,1-1 0,17 1 16,1 0-16,-19-1 0,18 1 0,-17-18 16,17 18-16,-17-18 0,0 0 15,17 0-15,-17 0 0,17 0 0,-18 0 16,19 0-16,-36-18 0,35 0 0,0 1 15,-17-1-15,-18 0 0,18-17 16,-1 18-16,-17-1 0,18-35 16,-18 35-16,17-17 0,-17 17 0,0 1 15,18-18-15,-18 17 0,-18-17 0,18 17 16,0-17-16,-17-1 0,17 19 16,-18-36-16,1 35 0,-1 1 15,0-1-15,1 0 0,-1 1 0,-17-1 0,17 0 16,-17 1-16,17 17 0,1-18 15,-19 18-15,19-18 0,-19 18 0,19 0 16,-19 0-16,1 0 0,35 18 0</inkml:trace>
  <inkml:trace contextRef="#ctx0" brushRef="#br2" timeOffset="48946.43">20302 10901 0,'0'0'16,"-176"-71"-1,158 71-15,-17 0 16,17 18-16,-17-18 0,35 18 0,-18-1 16,-17-17-16,35 18 0,-35-1 0,35 1 15,-18-18-15,0 18 0,1-1 0,17 1 16,-18 0-16,1 17 0,17-17 16,0-1-16,0 1 0,-18 35 15,18-36-15,0 1 0,0 17 0,0-17 16,0 0-16,0 17 0,0-17 15,0 17-15,0 0 0,18 0 0,-18-17 16,0 0-16,35 17 0,-35-17 16,17-1-16,1 1 0,0-1 0,17 1 15,-35 0-15,35-1 0,-17 1 0,17 0 16,0-18-16,-17 17 0,17-17 0,-17 0 16,17 18-16,-17-18 0,0 0 0,17 0 15,-18 0-15,19-18 0,-1 18 16,-17-17-16,17-1 0,-35 0 0,35 1 15,-17-1-15,0 0 0,-1-17 16,1 18-16,-1-19 0,1 1 0,-18 0 16,0-1-16,0 1 0,0 0 15,0 0-15,0-1 0,0 1 0,-18 0 16,-17-18-16,35 35 0,-35-17 0,17-18 16,-17 18-16,35 17 0,-35 0 0,17-17 15,-17 18-15,-1-1 0,19 0 0,-18 18 16,-1-17-16,1 17 0,17 0 15,-17 0-15,0 0 0,17 0 0</inkml:trace>
  <inkml:trace contextRef="#ctx0" brushRef="#br2" timeOffset="53729.71">25841 11800 0,'-53'-52'32,"35"52"-1,18 17-31,-17-17 0,17 18 15,0-1-15,0 1 16,17 0-16,1-18 16,35 17-1,-36-17-15,1-17 16,0-1-16,-1 18 0,-17-18 16,0 1-16,0-1 0,0 1 15,-17-1 1,-1 18-16,-17 0 15,17 0-15,-17 0 16,17 18-16,1-18 16,17 17-16,-18 1 0,0-1 15</inkml:trace>
  <inkml:trace contextRef="#ctx0" brushRef="#br2" timeOffset="54027.56">25823 12153 0,'18'71'16,"-18"-54"0,0 1 15</inkml:trace>
  <inkml:trace contextRef="#ctx0" brushRef="#br2" timeOffset="56934.58">24888 9049 0,'0'0'0,"-70"-18"16,87 18 15,1 0-31,0 0 0,17 0 16,0 0-1,-17 0-15,17 0 0,0 0 0,-17 0 16,17 0-16,1 0 0,-19 0 0,18 0 16,1 0-16,-19 0 0,19 0 0,17 0 15,-18 0-15,0 0 0,-17 0 0,17 0 16,18 0-16,-18 0 0,1 0 0,-19 0 15,18 0-15,18 0 0,-35 0 16,17 0-16,1 0 0,-1 0 16,-18 0-16,19 0 0,-19 0 0,1 0 15,17 0-15,-17 0 0,17 0 0,-17 0 16,17 0-16,-17 0 0,-1 0 16,19 0-16,-19 0 0,19 0 15,-1 0-15,-17 0 0,-1 0 16,1 0-16,17 0 15,-17 0-15,-1 0 16,1 0-16,0 0 0,-1 0 16,1 0-16,17 0 15,-17 0 1,-1 0-16,1 0 0,0 0 16,-1 0-16,-17-18 93,0 1-77,0-1-16,0 1 16,0-1-16,0 0 0,0 1 15,0-1-15,0 0 0,0 1 16,0-1-16,0 0 0,0 1 0,0-1 15,0 1-15,0-1 0,0 0 0,0 1 16,0-1-16,0 0 0,0 1 16,0-1-16,0 0 0,0 1 0,0-19 15,0 19-15,0-1 0,0 1 0,0-19 16,0 19-16,0-1 0,0 0 0,0 1 16,0-1-16,0 0 0,0 1 15,0-1-15,0-17 16,0 0-16,0 17 0,0 0 0,0 1 15,0-1-15,0 0 0,0 1 0,0-1 16,0 1-16,0-1 0,-17 0 16,17 1-16,0-1 15,0 0-15,-18 1 16,18-1-16,0 0 16,0 1-1,0-1-15,0 1 31,-18 17-15,1 0 0,-1 0-16,1 0 31,-1 0-31,-35 17 16,0-17-1,-17 0 1,17 0-1,17 0-15,-17 0 16,18 0-16,-18 18 16,18-18-16,-18 0 15,0 0-15,-17 0 16,52 0 0,-17 0-16,-1 0 15,-17 0-15,18 0 16,18-18-16,-19 18 15,1 0-15,-18 0 16,18 0-16,17 0 16,-52 0-16,17 0 15,17 0 1,-17 0-16,18 0 16,-18 0-16,18 0 15,-18 0 1,18 0-16,-18 0 15,18 0 17,-1 0 30,-17 53 1,53-35-48,0-1 1,0 1 0,0 0-16,0-1 15,0 1-15,0 0 16,0-1-16,0 1 0,-17-1 15,17 1-15,0 0 0,0-1 16,0 1 0,0 0-16,0-1 0,0 1 15,0 0-15,0-1 0,0 1 16,0-1-16,-18 1 0,18 0 16,0-1-16,0 1 15,0 0-15,0-1 16,0 1-16,0 0 15,-17-18-15,17 17 0,0 1 16,0-1-16,0 1 16,0 0-16,0-1 15,0 1 1,0 0-16,0-1 16,0 1-16,0 0 15,0-1-15,0 1 16,0 0-1,0-1-15,0 1 16,0-1 0,0 1-16,0 0 15,0-1 1,0 1 0,0 0-1,0-1-15,0 1 47,0 0 62,0-1-77,0 1-32,0-1 15,0 1 1,0 0 46,17-18 17,1 0-64,-18 17-15,17-17 16,1 0-16,0 0 0,17 0 15,-17 0 1,17 18-16,18-18 16,-18 0-16,0 18 15,-17-18-15,53 17 16,-54-17 0,18 0 15</inkml:trace>
  <inkml:trace contextRef="#ctx0" brushRef="#br2" timeOffset="58398.61">25964 7426 0,'0'0'0,"-35"18"32,70-18-32,-17 0 0,17-18 15,0 18-15,1 0 0,-19-18 0,19 18 16,17 0-16,-18-17 0,0 17 0,-17 0 15,17 0-15,0-18 0,-17 18 0,0 0 16,-1 0-16,1 0 0,-1 0 16,1 0-16,0 0 15,-1 0-15,-17 18 47,-17-1-31,-1 1-16,0 0 0,-17-1 15,35 1-15,-35 0 0,17-1 0,-17 1 16,17-1-16,1 1 0,-1 0 0,-17-1 16,17 1-16,1 17 0,-1-17 15,-17 0-15,35-1 0,-36 1 0,36-1 16,-17-17-16,-1 18 0,0-18 0,18 18 16,-17-1-16,-1-17 15,18 18-15,0-36 31,0 1-15,0-1-16,0 0 16,0 1-16,0-18 0,0 17 0,0 0 15,0 1-15,18-19 0,-18 19 16,17-19-16,-17 19 0,0-18 0,0 17 16,0 0-16,0-17 0,0 17 0,0 1 15,0-19-15,0 19 0,0-1 0,0 0 16,0 1-16,0-1 0,0 1 15,0-1-15,0 0 0,0 1 0,0-1 16,0 0-16,0 1 16,18 17 46,-18 17-62,18-17 0,-18 18 16,17 0-16,-17-1 0,36 1 15,-36 0-15,17-1 16,1 1-16,0-1 0,-18 1 16,0 0-16,17-1 0,1 1 0,-18 17 15,35-17-15,-35 0 0,18-1 0,-18 1 16,17 0-16,1-1 0,-18 1 16,18-18-16,-1 35 0,1-17 15,-18-1-15,18 1 0,-1-18 16,-17 18-16,0-1 15,18-17-15,-1 0 0,-17 18 16,-17-18 31,-1 0-31,1 0-16,-1-18 15,0 18-15,1-17 0,-1 17 0,-17-18 16,-1 0-16,19 18 0,-18-17 15,17 17-15,-17-18 0,17 18 16,0-18-16,1 1 0,-54-1 16,18 1-16,18-1 15,17 0 1,-17 1 0</inkml:trace>
  <inkml:trace contextRef="#ctx0" brushRef="#br2" timeOffset="68997.25">7179 9349 0,'0'0'0,"88"0"0,229-18 31,-246 0-31,17 18 0,53-17 0,-52 17 15,-1 0-15,0 0 0,0 0 0,0 0 16,1 0-16,-1-18 0,0 18 0,0 0 16,0 0-16,0 0 0,1 0 0,-1 0 15,0 0-15,0 0 0,0 0 16,1 0-16,-1 0 0,0 0 0,-17 0 16,-1 0-16,18 0 0,1 18 15,-1-18-15,-18 0 0,18 17 0,1-17 16,-19 0-16,18 0 0,-17 18 0,17-18 15,0 0-15,1 0 0,-1 18 0,-18-18 16,1 0-16,17 0 0,0 0 16,-17 0-16,-1 0 0,1 0 0,0 17 15,-1-17-15,-17 0 0,18 0 0,-19 18 16,19-18-16,-18 0 0,0 18 0,-18-18 16,18 0-16,-18 17 0,18-17 15,-17 18-15,16-18 0,-16 0 16,17 17-16,-36-17 0,19 0 0,-1 0 15,0 18-15,0-18 0,-17 0 0,17 18 16,1-18-16,-19 0 16,36 17-16,-35-17 0,-1 0 15,1 0 32,0 0-31,-1 0-1,1 0 1,0 0-16,-18-17 16,17-1-16,1 18 0,-18-18 15,18 18-15,-1-17 0,1-1 16,-18 1-16,35-1 0,0 0 16,-17 1-16,0-1 0,-1 0 0,19 1 15,-19-1-15,18 0 0,1 1 0,-19-1 16,19 1-16,-1-1 0,-17 0 15,17 18-15,18-17 0,-18-1 0,0 0 16,-17 18-16,53-17 0,-54 17 0,18 0 16,1 0-16,-1-18 0,18 18 0,-35 0 15,52 0-15,-52 0 0,35 0 16,-18 0-16,0 18 0,0-18 0,18 0 16,-17 0-16,17 0 0,-36 0 0,36 17 15,-35-17-15,35 0 0,-18 0 0,18 18 16,-18-18-16,18 18 0,-18-18 0,1 0 15,-19 17-15,19-17 0,16 0 16,-16 0-16,-1 0 0,-17 0 16,17 18-16,18-18 0,-35 0 0,17 0 15,0 0-15,-17 0 0,35-18 16,-36 18-16,19-17 0,-19 17 16,18-18-16,1 0 0,-19 1 15,1-1-15,0 18 0,-1-18 0,1 1 16,0-1-16,-1 0 0,1-17 0,-18 18 15,35-1-15,-35 0 0,18-17 16,-1 0-16,1 17 0,-18-17 0,18 17 0,-1-17 16,-17 0-16,18-1 0,-18 1 15,18 0-15,-18-18 0,17 18 0,-17-18 16,0 0-16,18 0 0,0-18 16,-18 18-16,17-17 0,1 17 0,-1 0 15,-17 0-15,18-17 0,0 34 16,-1-17-16,1 0 0,0 18 0,-1-18 15,1 18-15,0-18 0,-1 18 0,1-18 16,-18 18-16,17-1 0,1 1 0,-18 0 16,0-1-16,18-17 0,-1 18 15,-17-18-15,18 18 0,-18-18 0,0 18 16,18-18-16,-1 18 0,-17-18 0,0 17 16,0-16-16,18-1 0,-18 17 15,0-17-15,0 1 0,-18 16 0,36-17 16,-36 18-16,18-18 0,0 18 0,0-18 15,0 0-15,0 18 0,0-1 16,0-158 0,0 159-16,0 17 0,0-17 15,0 18-15,0-1 0,0 0 16,0 1-16,0-1 16,0 0-1,-17 18 1,-1 0-16,0 0 15,1 0 1,-1 0-16,18-17 0,-18 17 0,1 0 16,-1 0-16,-17 0 0,35-18 15,-35 18-15,17-18 0,-17 18 16,17-17-16,0 17 0,-17-18 16,18 1-16,-19 17 0,1-18 0,0 0 15,-1 1-15,1-1 0,-18 0 0,18 18 16,0-35-16,-18 17 0,17 1 0,-16-1 15,-1-17-15,0 0 16,0 17-16,0-17 0,0 17 0,-35-17 16,52 17-16,-52-17 0,35 17 0,-35 1 15,18-1-15,-1 0 0,1 1 0,-19 17 16,1-18-16,18 0 0,-1 18 0,-17-17 16,0 17-16,-1-18 0,-34 0 15,35 1-15,0-1 0,-1 1 16,-16-1-16,34 18 0,-17-18 0,0 1 15,-1 17-15,1-18 0,18 18 16,-1-18-16,-17 18 0,0-17 0,0 17 16,35 0-16,-36 0 0,19 0 15,-18 0-15,-1 0 0,37 0 0,-37 0 16,19 0-16,-1-18 0,1 18 0,-1 0 16,1 0-16,-1 0 0,0-18 0,1 18 15,-1 0-15,1-17 0,17 17 0,-18-18 16,1 18-16,-1-17 0,18 17 15,-17 0-15,17-18 0,0 18 16,-18 0-16,18 0 0,-17 0 0,17 0 16,0 0-16,-18 0 0,19 0 0,-1 0 15,0 0-15,-18 0 0,18 0 0,18 0 16,-36 0-16,36 0 0,-35 0 0,34 0 16,-17 0-16,0 0 0,1 0 15,-19 0-15,18 0 0,18 0 16,-18 0-16,0 0 0,-18 0 0,18 0 0,18 0 15,-35 0-15,17 18 0,0-18 16,-18 0-16,18 17 0,0-17 0,1 0 16,-19 18-16,18-1 0,0-17 0,0 18 15,-17-18-15,17 18 0,0-18 16,0 0-16,-18 17 0,36 1 0,-18-18 16,-17 18-16,17-18 0,0 17 15,-18-17-15,18 18 0,-17-18 0,-1 18 16,18-18-16,-17 17 0,17 1 15,0-1-15,-18-17 0,-34 18 16,34 0-16,18-1 0,18-17 16,-18 18-16,18-18 0,-18 18 0,17-18 0,-34 17 15,35 1-15,-18 0 0,0-18 16,17 0-16,-17 17 0,36-17 0,-36 18 16,18-18-16,-18 18 0,17-18 15,-16 17-15,16-17 0,1 18 0,17-1 16,-52-17-16,52 18 0,-17-18 0,0 18 15,-1-1-15,1-17 0,0 18 0,0 0 16,-1-1-16,1 36 0,17-35 16,-17-1-16,0 19 0,-1-1 0,19-17 15,-18 35-15,17-36 0,-17 18 0,17 1 16,-17-1-16,35-17 0,-36 17 16,19 0-16,-1 0 0,1 1 0,17-19 15,-36 36-15,36-35 0,-17 35 0,-1-35 16,0 34-16,18-16 0,-35-1 15,35 0-15,0 1 0,-18 16 0,18-16 16,-17-1-16,-1 18 0,18 0 16,0 0-16,-18-18 0,1 18 0,17 0 15,0-18-15,0 18 0,0-18 0,0 18 16,0 0-16,0-18 16,0 54-16,17-36 0,1-1 0,-18 1 15,0 0-15,35-17 0,-35 17 0,18-1 16,0 1-16,-1 0 0,19 0 0,-19 0 15,19-18-15,-19 18 0,18-17 0,1 17 16,-1-18-16,-17 18 0,35-18 16,-18 18-16,35 0 15,-17 0-15,0-18 0,18 18 0,-18 0 16,35-18-16,-35 0 0,17 1 0,-17-1 16,0 0-16,18 0 0,-18 1 0,17-19 15,1 19-15,-1-19 0,-17 19 0,0-19 16,18 19-16,-18-19 0,17 1 15,1-1-15,-18 1 0,17 0 0,-17-18 16,18 17-16,-18-17 0,0 18 0,-1-18 16,1 0-16,0 0 0,0 0 0,-18 0 15,18 18-15,0-18 0,0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24575,'0'0'0,"0"-1"0,-1 1 0,1 0 0,0 0 0,-1 0 0,1 0 0,0 0 0,0 0 0,-1 0 0,1 1 0,0-1 0,0 0 0,-1 0 0,1 0 0,0 0 0,-1 0 0,1 0 0,0 0 0,0 1 0,0-1 0,-1 0 0,1 0 0,0 0 0,0 0 0,0 1 0,-1-1 0,1 0 0,0 0 0,0 1 0,0-1 0,0 0 0,0 0 0,-1 1 0,1-1 0,0 0 0,0 0 0,0 1 0,0-1 0,0 0 0,0 0 0,0 1 0,0-1 0,0 0 0,0 1 0,0-1 0,0 0 0,0 0 0,0 1 0,0-1 0,0 0 0,1 0 0,-1 1 0,0-1 0,0 0 0,0 0 0,0 1 0,1-1 0,-1 0 0,24 6 0,33-4 0,112-3-1365,-159 1-5461</inkml:trace>
  <inkml:trace contextRef="#ctx0" brushRef="#br0" timeOffset="1">220 1 24575,'-3'3'0,"-7"7"0,-2 3 0,2 1 0,1 0 0,4-1 0,1-2 0,2-1 0,2 0 0,0-1 0,0 0 0,1 0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24575,'-2'0'0,"1"1"0,-1-1 0,1 1 0,-1-1 0,1 1 0,-1 0 0,1 0 0,-1 0 0,1 0 0,0 0 0,-1 0 0,1 0 0,0 0 0,0 0 0,0 1 0,0-1 0,0 0 0,0 1 0,0-1 0,0 1 0,1-1 0,-1 1 0,0-1 0,1 1 0,0-1 0,-1 1 0,1 0 0,0-1 0,0 1 0,-1 0 0,1-1 0,1 1 0,-1 0 0,0-1 0,1 3 0,-1-1 0,0-1 0,0 1 0,0 0 0,0-1 0,1 1 0,-1-1 0,1 1 0,0-1 0,-1 1 0,1-1 0,1 1 0,-1-1 0,0 0 0,0 1 0,1-1 0,0 0 0,-1 0 0,1 0 0,0 0 0,0 0 0,0-1 0,0 1 0,2 1 0,9-1-136,1 0-1,-1-1 1,0-1-1,0 0 1,0-1-1,0 0 1,0-1-1,0-1 0,17-5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21 24575,'1'0'0,"0"1"0,0-1 0,0 1 0,0-1 0,0 1 0,-1 0 0,1-1 0,0 1 0,0 0 0,-1 0 0,1-1 0,-1 1 0,1 0 0,-1 0 0,1 0 0,-1 0 0,1 0 0,-1 0 0,0 0 0,1 0 0,-1 0 0,0 0 0,0 0 0,0 0 0,0 0 0,0 0 0,0 0 0,0 0 0,0 0 0,0 0 0,-1 0 0,1 0 0,0 0 0,-1 0 0,1 0 0,-1 0 0,1 0 0,-1 0 0,1 0 0,-1-1 0,1 1 0,-1 0 0,0 0 0,0 0 0,1-1 0,-1 1 0,0-1 0,0 1 0,0 0 0,0-1 0,0 1 0,0-1 0,0 0 0,1 1 0,-1-1 0,0 0 0,0 0 0,-1 1 0,1-1 0,0 0 0,0 0 0,-1 0 0,7 0 0,-1 0 0,1-1 0,0 1 0,-1-1 0,1 0 0,0 0 0,-1 0 0,1 0 0,4-3 0,-8 4 0,0-1 0,0 1 0,0 0 0,0-1 0,0 1 0,0 0 0,0-1 0,0 1 0,0-1 0,-1 0 0,1 1 0,0-1 0,0 1 0,-1-1 0,1 0 0,0 0 0,-1 0 0,1 1 0,-1-1 0,1 0 0,-1 0 0,1 0 0,-1 0 0,0 0 0,1 0 0,-1 0 0,0 0 0,0 0 0,0 0 0,0 0 0,1 0 0,-2 0 0,1 0 0,0 0 0,0 0 0,0 0 0,0 0 0,0 0 0,-1 1 0,1-1 0,-1 0 0,1 0 0,0 0 0,-1 0 0,1 0 0,-1 0 0,0 1 0,1-1 0,-2-1 0,0 0 7,-1 0 0,1 1 0,0-1 0,-1 1 0,1 0 1,0 0-1,-1 0 0,0 0 0,1 0 0,-1 0 0,0 0 0,1 1 0,-1 0 0,0-1 0,0 1 0,-2 0 0,-46 5-1492,40-2-5341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24575,'0'1'0,"0"1"0,1-1 0,-1 1 0,0 0 0,1-1 0,-1 1 0,1-1 0,-1 1 0,1-1 0,0 1 0,-1-1 0,1 1 0,0-1 0,0 0 0,0 0 0,0 1 0,0-1 0,1 0 0,-1 0 0,0 0 0,1 0 0,-1 0 0,0 0 0,1-1 0,-1 1 0,1 0 0,-1-1 0,1 1 0,-1-1 0,1 0 0,0 1 0,-1-1 0,1 0 0,-1 0 0,4 0 0,9 0 0,0 0 0,0-1 0,20-3 0,-3 0 0,54 3-1365,-75 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64 212 24575,'-3'2'0,"-4"1"0,-5 6 0,-1 2 0,2 0 0,3 1 0,3-1 0,2 1 0,2 0 0,0 0 0,2-2 0,-1 0 0,2 0 0,2-1 0,0 0 0,1-1 0</inkml:trace>
  <inkml:trace contextRef="#ctx0" brushRef="#br0" timeOffset="1">161 1 24575,'18'117'0,"-2"60"0,-7-116-1365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0,-1 1 0,1-1 0,0 1 0,0-1 0,0 1 0,0 0 0,-1-1 0,1 1 0,0 0 0,-1 0 0,1-1 0,0 1 0,-1 0 0,1 0 0,-1 0 0,1 0 0,-1 1 0,12 29 0,-3-8 0,-7-20 0,0 1 0,0-1 0,1 1 0,0-1 0,-1 0 0,1 0 0,0 0 0,1 0 0,-1-1 0,0 1 0,1-1 0,-1 0 0,1 0 0,0 0 0,0-1 0,0 1 0,0-1 0,0 0 0,0 0 0,0 0 0,0 0 0,7-1 0,-3 0 0,0-1 0,0-1 0,0 1 0,0-1 0,0-1 0,-1 0 0,1 0 0,-1 0 0,1-1 0,9-7 0,-16 11 0,0-1 0,0 1 0,0-1 0,-1 0 0,1 1 0,0 0 0,0-1 0,0 1 0,0-1 0,0 1 0,0 0 0,0 0 0,0 0 0,0-1 0,0 1 0,0 0 0,0 0 0,0 0 0,0 0 0,0 1 0,0-1 0,0 0 0,0 0 0,0 1 0,0-1 0,0 0 0,0 1 0,0-1 0,0 1 0,-1-1 0,3 2 0,-1 1 0,-1-1 0,1 0 0,-1 1 0,1 0 0,-1-1 0,0 1 0,0 0 0,0 0 0,0-1 0,-1 1 0,2 4 0,-1 2 0,0 1 0,0 0 0,-1-1 0,-1 1 0,1 0 0,-4 13 0,3-20 0,0-1 0,-1 1 0,0-1 0,1 0 0,-1 1 0,0-1 0,0 0 0,0 0 0,-1 0 0,1 0 0,0-1 0,-1 1 0,1-1 0,-1 1 0,0-1 0,1 0 0,-5 2 0,-44 11 0,43-12 0,18-1 0,199-11-1365,-201 10-5461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24575,'-1'1'0,"0"-1"0,0 1 0,1 0 0,-1-1 0,0 1 0,0 0 0,0 0 0,1-1 0,-1 1 0,0 0 0,1 0 0,-1 0 0,1 0 0,-1 0 0,1 0 0,0 0 0,-1 0 0,1 0 0,0 0 0,0 0 0,-1 0 0,1 0 0,0 0 0,0 0 0,0 1 0,0-1 0,1 2 0,0-2 0,0 0 0,0 0 0,1-1 0,-1 1 0,0 0 0,0 0 0,1-1 0,-1 1 0,1-1 0,-1 1 0,0-1 0,1 0 0,-1 1 0,1-1 0,-1 0 0,1 0 0,1 0 0,73-6 0,-73 6 0,38-6-682,72-1-1,-105 7-6143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24575,'-3'1'0,"-7"6"0,-1 2 0,0 2 0,3 0 0,2 0 0,2-1 0,3 0 0,0 0 0,1-1 0,1 0 0,-1-1 0,1 1 0,1-2 0,0 0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477 664 24575,'1'0'0,"-1"1"0,1-1 0,0 1 0,-1-1 0,1 1 0,-1 0 0,1-1 0,-1 1 0,1 0 0,-1 0 0,1-1 0,-1 1 0,0 0 0,1 0 0,-1-1 0,0 1 0,0 0 0,0 0 0,0 0 0,0 0 0,0 0 0,0-1 0,0 1 0,0 0 0,0 0 0,0 0 0,0 0 0,0-1 0,-1 1 0,1 0 0,0 0 0,-1 0 0,0 1 0,-1 0 0,0 0 0,0 0 0,-1 0 0,1 0 0,-1 0 0,1 0 0,-1-1 0,0 1 0,-5 1 0,-6 2 0,0 0 0,0-1 0,-16 2 0,1-1 0,1-2 0,-1-1 0,-46-2 0,66-1 0,0 0 0,-1 0 0,1-1 0,0-1 0,0 0 0,1 0 0,-1 0 0,1-1 0,0 0 0,0-1 0,0 0 0,0 0 0,1-1 0,0 0 0,-8-8 0,6 4 0,2 0 0,-1 0 0,1 0 0,1-1 0,0 0 0,0 0 0,1-1 0,1 1 0,0-1 0,0 0 0,-3-23 0,4 5 0,2 1 0,0-1 0,7-56 0,-4 66 0,2 0 0,0 0 0,1 1 0,1 0 0,1 0 0,0 0 0,2 1 0,0 0 0,1 0 0,19-26 0,-22 35 0,1 0 0,0 0 0,0 1 0,1 0 0,0 1 0,1-1 0,-1 2 0,1-1 0,1 1 0,-1 1 0,1 0 0,0 0 0,0 1 0,0 1 0,1 0 0,-1 0 0,1 1 0,0 1 0,14-1 0,-19 2 0,19 0 0,-1 0 0,1 2 0,47 9 0,-65-9 0,-1 1 0,0-1 0,1 1 0,-1 0 0,0 1 0,-1 0 0,1 0 0,-1 0 0,1 1 0,-1 0 0,-1 0 0,1 0 0,-1 1 0,0 0 0,0 0 0,-1 0 0,6 10 0,12 22 0,-8-13 0,0-1 0,-2 2 0,16 44 0,-25-61 0,-1 0 0,-1 0 0,1 0 0,-1 0 0,-1 0 0,0 0 0,0 0 0,-1 0 0,0 0 0,0 0 0,-1 0 0,0 0 0,-1 0 0,0-1 0,-7 15 0,-7 10-195,-1 0 0,-2-2 0,-1 0 0,-2-1 0,-1-1 0,-43 41 0,58-63-6631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24575,'2'2'0,"0"0"0,-1 0 0,1 0 0,0 1 0,-1-1 0,1 0 0,-1 1 0,0-1 0,0 1 0,0-1 0,0 1 0,0 0 0,-1-1 0,1 1 0,-1 0 0,1 0 0,-1-1 0,0 1 0,0 0 0,-1 0 0,1-1 0,0 1 0,-1 0 0,0-1 0,1 1 0,-1 0 0,0-1 0,0 1 0,-1-1 0,1 1 0,0-1 0,-1 0 0,0 0 0,1 0 0,-1 1 0,0-1 0,0-1 0,0 1 0,0 0 0,-1-1 0,1 1 0,0-1 0,-1 1 0,1-1 0,-1 0 0,-3 1 0,-15 2 0,18-4 0,0 0 0,0 0 0,0 0 0,-1 1 0,1 0 0,0-1 0,0 1 0,0 0 0,0 1 0,0-1 0,-5 3 0,9-3 0,0 0 0,-1 0 0,1-1 0,0 1 0,-1-1 0,1 1 0,0 0 0,0-1 0,0 1 0,0-1 0,-1 0 0,1 1 0,0-1 0,0 0 0,0 1 0,0-1 0,0 0 0,0 0 0,0 0 0,0 0 0,0 0 0,0 0 0,1 0 0,28 2 0,10-2-53,-17-1-384,0 2-1,31 4 1,-45-4-6389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7 24575,'-1'-1'0,"-1"0"0,0 0 0,0 0 0,0 1 0,0-1 0,0 1 0,0-1 0,0 1 0,0 0 0,0 0 0,0 0 0,0 0 0,0 0 0,0 1 0,0-1 0,0 0 0,0 1 0,0-1 0,-3 3 0,4-2 0,-1 0 0,1 0 0,0 0 0,0 0 0,0 0 0,0 0 0,0 1 0,0-1 0,0 1 0,0-1 0,0 0 0,1 1 0,-1 0 0,1-1 0,-1 1 0,1-1 0,0 1 0,-1-1 0,1 3 0,0 0 0,0 0 0,0-1 0,0 1 0,1 0 0,-1-1 0,1 1 0,0-1 0,0 1 0,0-1 0,1 1 0,-1-1 0,1 0 0,0 0 0,0 0 0,0 0 0,0 0 0,0 0 0,1 0 0,-1 0 0,1-1 0,4 3 0,-6-3 0,1-1 0,0 0 0,0 0 0,0 0 0,0-1 0,0 1 0,0 0 0,0-1 0,0 1 0,0-1 0,0 0 0,0 0 0,0 0 0,0 0 0,0 0 0,1 0 0,-1 0 0,0-1 0,0 1 0,0-1 0,0 1 0,0-1 0,0 0 0,0 0 0,0 0 0,-1 0 0,1 0 0,0 0 0,0-1 0,-1 1 0,3-3 0,-2 1 0,0 1 0,0 0 0,-1-1 0,1 1 0,-1-1 0,0 1 0,0-1 0,0 1 0,0-1 0,0 0 0,-1 0 0,1 1 0,-1-1 0,1 0 0,-1 0 0,0 0 0,0 1 0,-1-1 0,1 0 0,-1 0 0,1 0 0,-1 1 0,-2-6 0,2 6-57,-1 0 0,1 1 1,-1-1-1,0 1 0,1-1 0,-1 1 0,0 0 0,0-1 0,0 1 0,0 0 0,0 0 1,0 1-1,0-1 0,0 0 0,-1 1 0,1-1 0,0 1 0,0 0 0,-1 0 1,1 0-1,0 0 0,0 0 0,-3 1 0,-3-1-6769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24575,'0'1'0,"-1"-1"0,0 1 0,1 0 0,-1-1 0,1 1 0,-1 0 0,1 0 0,0-1 0,-1 1 0,1 0 0,0 0 0,-1 0 0,1-1 0,0 1 0,0 0 0,0 0 0,0 0 0,0 0 0,0 0 0,0 0 0,0-1 0,0 1 0,0 0 0,1 0 0,-1 0 0,0 0 0,0-1 0,1 1 0,-1 0 0,1 0 0,-1 0 0,1-1 0,-1 1 0,1 0 0,-1-1 0,1 1 0,0 0 0,-1-1 0,1 1 0,1 0 0,2 0 0,1 0 0,0 0 0,-1 0 0,1 0 0,0-1 0,8 0 0,-12 0 0,219-2-1365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24575,'-3'3'0,"0"0"0,1 0 0,0 1 0,-1-1 0,1 0 0,0 1 0,1 0 0,-1-1 0,1 1 0,-1 0 0,1 0 0,0 0 0,1 0 0,-1 0 0,1 0 0,0 7 0,0-9 0,0 0 0,0 0 0,0 0 0,1 0 0,-1 0 0,1 0 0,0 0 0,-1 0 0,1 0 0,0 0 0,0-1 0,0 1 0,0 0 0,1-1 0,-1 1 0,0-1 0,1 1 0,-1-1 0,1 1 0,-1-1 0,1 0 0,0 0 0,-1 0 0,1 0 0,0 0 0,0 0 0,0 0 0,0-1 0,0 1 0,0-1 0,0 1 0,0-1 0,3 0 0,115 1 90,-57-2-1545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24575,'0'-2'0,"1"1"0,-1-1 0,0 1 0,1-1 0,-1 1 0,1 0 0,-1-1 0,1 1 0,-1 0 0,1-1 0,0 1 0,0 0 0,0 0 0,0 0 0,0 0 0,0 0 0,0 0 0,0 0 0,0 0 0,0 0 0,1 0 0,-1 1 0,0-1 0,3 0 0,1-1 0,-1 0 0,1 1 0,0-1 0,0 1 0,0 0 0,0 1 0,1-1 0,4 1 0,-5 0 0,1 1 0,-1-1 0,0 1 0,0 0 0,0 0 0,-1 1 0,1-1 0,7 4 0,-10-4 0,-1 0 0,1 0 0,0 0 0,-1 0 0,1 0 0,-1 0 0,1 1 0,-1-1 0,1 1 0,-1-1 0,0 1 0,0-1 0,0 1 0,0 0 0,0-1 0,0 1 0,0 0 0,-1 0 0,1 0 0,-1-1 0,1 4 0,0 7 30,0-1 0,-1 1 0,-3 22 0,2-30-123,1 0 0,-1 0 1,0-1-1,0 1 0,0 0 0,-1-1 0,1 1 0,-1-1 1,0 1-1,0-1 0,0 0 0,0 0 0,-1 0 1,1 0-1,-6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24575,'0'-2'0,"4"-3"0,4-2 0,1 0 0,1 1 0,2 0 0,1 1 0,1 1 0,-1 2 0,-1-1 0,-1 1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24575,'0'0'0,"1"0"0,0 1 0,-1-1 0,1 1 0,-1-1 0,1 1 0,-1 0 0,1-1 0,-1 1 0,1-1 0,-1 1 0,1 0 0,-1-1 0,0 1 0,1 0 0,-1 0 0,0-1 0,0 1 0,0 0 0,0 0 0,0-1 0,1 1 0,-1 0 0,0 0 0,-1-1 0,1 1 0,0 0 0,0 0 0,-1 1 0,3 30 0,-2-2 0,1-13 0,-1 0 0,-1 1 0,-6 33 0,5-45 0,0 1 0,0-1 0,-1 0 0,1 0 0,-2 0 0,1-1 0,-1 1 0,1-1 0,-1 1 0,-1-1 0,1-1 0,-1 1 0,0 0 0,-6 3 0,-30 15-1365</inkml:trace>
  <inkml:trace contextRef="#ctx0" brushRef="#br0" timeOffset="1">63 248 24575,'3'0'0,"9"3"0,3 2 0,1 2 0,0 2 0,-3 0 0,-1 0 0,1 1 0,-1-1 0,-1 0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24575,'3'-2'0,"6"-3"0,3-1 0,3-1 0,0 1 0,2 2 0,-3-1 0,0 1 0,-2 1 0,1 1 0,1 1 0,0 1 0,-4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24575,'-5'0'0,"-1"1"0,1 0 0,-1 1 0,1-1 0,-1 1 0,1 0 0,0 1 0,-1-1 0,1 1 0,1 0 0,-1 0 0,0 1 0,1-1 0,0 1 0,-1 0 0,2 0 0,-1 1 0,0-1 0,1 1 0,0-1 0,0 1 0,0 0 0,1 0 0,-1 1 0,-2 10 0,5-15 0,0 1 0,1-1 0,-1 1 0,1-1 0,-1 1 0,1-1 0,-1 0 0,1 1 0,0-1 0,0 1 0,-1-1 0,1 0 0,0 0 0,0 0 0,0 0 0,1 1 0,-1-1 0,0 0 0,0-1 0,0 1 0,1 0 0,-1 0 0,1-1 0,-1 1 0,0 0 0,1-1 0,-1 1 0,1-1 0,-1 0 0,1 0 0,-1 1 0,1-1 0,2 0 0,57 3 0,-57-3 0,70 0-1365</inkml:trace>
  <inkml:trace contextRef="#ctx0" brushRef="#br0" timeOffset="1">26 212 24575,'-1'1'0,"-1"-1"0,1 1 0,-1 0 0,1 0 0,0 0 0,0-1 0,-1 1 0,1 0 0,0 1 0,0-1 0,0 0 0,0 0 0,0 0 0,0 1 0,0-1 0,1 0 0,-1 1 0,-1 1 0,3-2 0,-1 0 0,0-1 0,0 1 0,0 0 0,1 0 0,-1-1 0,0 1 0,1 0 0,-1-1 0,1 1 0,-1-1 0,1 1 0,-1 0 0,1-1 0,-1 1 0,1-1 0,0 1 0,-1-1 0,1 1 0,0-1 0,-1 0 0,1 1 0,0-1 0,-1 0 0,1 0 0,0 1 0,0-1 0,-1 0 0,1 0 0,0 0 0,0 0 0,-1 0 0,1 0 0,0 0 0,0 0 0,0 0 0,0-1 0,30 1 34,-1-1 0,42-7 0,3-1-1501,-65 9-5359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24575,'-27'17'0,"28"-17"0,0 1 0,0-1 0,0 1 0,1-1 0,-1 0 0,0 1 0,0-1 0,0 0 0,1 0 0,-1 0 0,0 0 0,0 0 0,0 0 0,1 0 0,-1-1 0,0 1 0,0 0 0,0-1 0,0 1 0,1 0 0,0-2 0,4 1 0,65-9 0,-67 10 0,0 0 0,0-1 0,0 1 0,0 1 0,0-1 0,0 1 0,0-1 0,0 1 0,0 0 0,0 0 0,0 1 0,0-1 0,-1 1 0,7 3 0,-9-4 0,0 0 0,0 0 0,0 0 0,0-1 0,0 1 0,-1 0 0,1 0 0,0 0 0,0 1 0,-1-1 0,1 0 0,0 0 0,-1 0 0,1 0 0,-1 1 0,0-1 0,1 0 0,-1 0 0,0 1 0,0-1 0,0 0 0,0 0 0,0 1 0,0-1 0,0 0 0,0 1 0,0-1 0,-1 0 0,1 0 0,0 1 0,-1-1 0,1 0 0,-1 0 0,0 0 0,1 0 0,-1 1 0,0-1 0,0 0 0,1 0 0,-1 0 0,-1 0 0,-1 2 0,0-1 0,0 0 0,0 0 0,0 0 0,-1 0 0,1 0 0,0-1 0,-1 1 0,0-1 0,1 0 0,-1 0 0,-6 0 0,3 0 0,1 0 0,-1 0 0,1 0 0,-1 1 0,1-1 0,-12 7 0,17-8 0,0 0 0,0 1 0,0 0 0,0-1 0,0 1 0,0 0 0,0-1 0,0 1 0,1 0 0,-1 0 0,0-1 0,0 1 0,1 0 0,-1 0 0,1 0 0,-1 0 0,1 0 0,-1 0 0,1 0 0,-1 0 0,1 0 0,0 1 0,0-1 0,0 0 0,0 0 0,-1 0 0,1 0 0,1 0 0,-1 0 0,0 0 0,0 1 0,0-1 0,1 0 0,-1 0 0,0 0 0,1 0 0,-1 0 0,1 0 0,-1 0 0,1 0 0,0 0 0,-1 0 0,1-1 0,0 1 0,-1 0 0,1 0 0,0-1 0,0 1 0,0 0 0,2 0 0,0 2 9,1 0 1,0 0-1,1 0 0,-1-1 0,0 1 1,1-1-1,-1-1 0,1 1 0,0 0 0,-1-1 1,1 0-1,9 1 0,-4-1-257,1-1 1,-1 0-1,0 0 1,1-1-1,10-2 1,-12 1-6579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6 24575,'-27'-3'0,"25"3"0,0-1 0,0 1 0,0-1 0,0 1 0,0 0 0,0 0 0,0 0 0,0 0 0,0 0 0,0 0 0,-1 1 0,1-1 0,0 1 0,0-1 0,0 1 0,0 0 0,1 0 0,-1 0 0,0 0 0,0 0 0,0 0 0,1 1 0,-1-1 0,1 0 0,-1 1 0,1-1 0,-3 4 0,-6 7 0,1 0 0,0 1 0,1 0 0,1 0 0,-1 1 0,2 0 0,0 0 0,1 1 0,0-1 0,2 1 0,-1 0 0,2 1 0,0-1 0,1 0 0,0 1 0,1-1 0,4 27 0,-3-36 0,1 0 0,0-1 0,0 1 0,1-1 0,-1 1 0,1-1 0,1 0 0,-1 0 0,0 0 0,1-1 0,0 1 0,0-1 0,1 0 0,-1 0 0,1 0 0,0-1 0,0 1 0,0-1 0,0-1 0,1 1 0,-1-1 0,1 1 0,0-2 0,-1 1 0,13 1 0,12 1 0,-1-1 0,1-2 0,-1 0 0,34-6 0,0 2 0,37-4-1365,-90 6-5461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 24575,'-1'-1'0,"1"0"0,-1 0 0,0 0 0,1 0 0,-1 0 0,1 0 0,0 0 0,-1 0 0,1 0 0,0 0 0,0 0 0,0 0 0,0 0 0,-1 0 0,2-1 0,-1 1 0,0 0 0,0 0 0,0 0 0,0 0 0,1 0 0,-1 0 0,0 0 0,1 0 0,-1 0 0,1 0 0,0 0 0,-1 0 0,1 0 0,0 0 0,-1 0 0,1 0 0,0 1 0,0-1 0,0 0 0,0 0 0,-1 1 0,3-2 0,2-1 0,-1-1 0,1 1 0,0 0 0,0 0 0,0 0 0,7-2 0,-6 3 0,1 1 0,-1 0 0,1 0 0,0 0 0,-1 0 0,1 1 0,0 1 0,12 1 0,-18-2 0,1 0 0,-1 0 0,0 1 0,1-1 0,-1 1 0,0-1 0,0 1 0,1-1 0,-1 1 0,0 0 0,0 0 0,0 0 0,0-1 0,0 1 0,0 0 0,0 0 0,0 0 0,0 1 0,-1-1 0,1 0 0,0 0 0,0 0 0,-1 0 0,1 1 0,-1-1 0,0 0 0,1 1 0,-1-1 0,0 0 0,1 1 0,-1-1 0,0 0 0,0 1 0,0-1 0,-1 1 0,1-1 0,0 0 0,0 1 0,-1-1 0,1 0 0,-1 1 0,1-1 0,-1 0 0,1 0 0,-1 0 0,0 1 0,0-1 0,-1 1 0,-20 37-151,-36 48 1,40-61-914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24575,'3'-1'0,"9"3"0,2 4 0,-2 2 0,0 1 0,-2-1 0,-2-1 0,-1 1 0,-2 0 0,-1 0 0,-1 1 0,2-2 0,-1-1 0</inkml:trace>
  <inkml:trace contextRef="#ctx0" brushRef="#br0" timeOffset="1">124 56 24575,'1'-6'0,"4"-2"0,3-1 0,1 1 0,0 2 0,1 0 0,0 2 0,1-1 0,-1 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24575,'-9'222'0,"2"-196"-1365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24575,'-7'4'0,"0"0"0,0 1 0,0-1 0,1 2 0,-1-1 0,1 1 0,-7 8 0,11-12 0,1-1 0,-1 1 0,1 0 0,0 0 0,-1 0 0,1 0 0,0 0 0,0 0 0,0 0 0,0 0 0,1 1 0,-1-1 0,0 0 0,1 0 0,0 1 0,0-1 0,-1 0 0,1 1 0,0-1 0,1 0 0,-1 1 0,0-1 0,1 0 0,-1 0 0,1 1 0,0-1 0,0 0 0,0 0 0,0 0 0,0 0 0,2 3 0,-1-3 0,0 0 0,1-1 0,-1 1 0,0-1 0,1 1 0,-1-1 0,1 0 0,0 0 0,-1 0 0,1 0 0,0-1 0,-1 1 0,1-1 0,0 0 0,5 1 0,52-3 0,-31 0 0,-15 2-89,33-4-1187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24575,'3'-1'0,"1"0"0,0 3 0,-1 2 0,0 2 0,-2 1 0,0 3 0,-1 1 0,0 0 0,0 1 0,0 0 0,-1 0 0,1-1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24575,'4'6'0,"0"0"0,-1 1 0,1-1 0,-2 1 0,1 0 0,-1-1 0,0 1 0,0 0 0,-1 0 0,0 0 0,0 1 0,-1-1 0,0 0 0,0 8 0,0-11 0,-1 0 0,1 0 0,-1 0 0,0-1 0,0 1 0,0 0 0,0 0 0,-1 0 0,1-1 0,-1 1 0,-4 6 0,4-9 0,1 1 0,0-1 0,-1 0 0,1 0 0,-1 0 0,1 0 0,-1 0 0,1 0 0,-1 0 0,0 0 0,0-1 0,1 1 0,-1 0 0,0-1 0,0 0 0,0 1 0,0-1 0,1 0 0,-1 0 0,0 0 0,0 0 0,0 0 0,0-1 0,0 1 0,-3-2 0,3 2 0,1-1 0,-1 0 0,1 1 0,-1-1 0,1 0 0,-1 0 0,1 0 0,-1 0 0,1 0 0,0-1 0,0 1 0,-1 0 0,1-1 0,0 1 0,0-1 0,0 1 0,1-1 0,-1 1 0,0-1 0,0 1 0,1-1 0,-1 0 0,1 0 0,0 1 0,-1-1 0,1 0 0,0 1 0,0-1 0,0 0 0,0 0 0,0 0 0,1 1 0,-1-1 0,0 0 0,1 1 0,0-1 0,-1 0 0,1 1 0,0-1 0,0 1 0,-1-1 0,1 1 0,0-1 0,1 1 0,-1 0 0,0-1 0,0 1 0,1 0 0,-1 0 0,0 0 0,1 0 0,-1 0 0,1 0 0,-1 0 0,1 1 0,0-1 0,-1 0 0,1 1 0,0-1 0,3 1 0,22 0-1365,-19 0-5461</inkml:trace>
  <inkml:trace contextRef="#ctx0" brushRef="#br0" timeOffset="1">17 256 24575,'-1'0'0,"1"1"0,-1-1 0,0 0 0,0 1 0,0-1 0,0 1 0,0-1 0,0 1 0,0 0 0,1-1 0,-1 1 0,0 0 0,1 0 0,-1-1 0,0 1 0,1 0 0,-1 0 0,1 0 0,-1 0 0,1 0 0,-1 0 0,1 0 0,-1 1 0,2-1 0,0 0 0,-1 0 0,1-1 0,0 1 0,0 0 0,0-1 0,-1 1 0,1-1 0,0 1 0,0-1 0,0 0 0,0 1 0,0-1 0,0 0 0,0 0 0,0 1 0,0-1 0,0 0 0,1 0 0,68 1 0,-59-2 0,155 1-1365,-154 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24575,'-3'0'0,"0"1"0,-1 0 0,1 0 0,0 0 0,-1 0 0,1 1 0,0 0 0,0-1 0,0 1 0,0 0 0,1 0 0,-1 1 0,1-1 0,-1 0 0,1 1 0,-3 4 0,-31 47 0,32-45-136,1 0-1,0 1 1,0 0-1,1 0 1,0 0-1,1 0 1,0 0-1,1 0 0,1 19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24575,'9'14'0,"-3"-6"0,-3-27 0,-5-72 0,-1 67 0,2 1 0,0-1 0,2 0 0,1 0 0,1 1 0,0-1 0,13-41 0,-14 62 0,0 1 0,0-1 0,0 0 0,0 1 0,0 0 0,1-1 0,-1 1 0,1 0 0,-1 0 0,1 0 0,0 1 0,0-1 0,0 0 0,0 1 0,0 0 0,0 0 0,0 0 0,0 0 0,0 0 0,0 1 0,1 0 0,-1-1 0,0 1 0,1 0 0,-1 0 0,5 2 0,1-2 0,0 1 0,0 1 0,-1 0 0,1 0 0,-1 0 0,1 1 0,-1 0 0,14 8 0,-19-9 0,0 0 0,-1 0 0,1-1 0,0 2 0,-1-1 0,0 0 0,1 0 0,-1 1 0,0-1 0,0 1 0,0 0 0,-1 0 0,1-1 0,-1 1 0,1 0 0,-1 0 0,0 1 0,0-1 0,-1 0 0,1 0 0,0 0 0,-1 1 0,0-1 0,0 0 0,0 0 0,0 1 0,0-1 0,-1 0 0,0 0 0,1 0 0,-1 1 0,0-1 0,-1 0 0,1 0 0,0 0 0,-1 0 0,0-1 0,0 1 0,0 0 0,0-1 0,0 1 0,0-1 0,0 0 0,-1 0 0,1 0 0,-1 0 0,0 0 0,0 0 0,1-1 0,-1 1 0,-4 1 0,-8 1 22,0 0 1,1 0-1,-1-2 0,-17 2 0,-22 3-1498,46-5-5350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35 24575,'1'0'0,"-1"0"0,0 0 0,0 0 0,0 0 0,0-1 0,0 1 0,0 0 0,0 0 0,-1 0 0,1 0 0,0 0 0,0 0 0,0-1 0,0 1 0,0 0 0,0 0 0,0 0 0,0 0 0,0 0 0,0 0 0,0-1 0,0 1 0,0 0 0,-1 0 0,1 0 0,0 0 0,0 0 0,0 0 0,0 0 0,0 0 0,0 0 0,0 0 0,-1 0 0,1 0 0,0 0 0,0-1 0,0 1 0,0 0 0,0 0 0,-1 0 0,1 0 0,0 0 0,0 0 0,0 0 0,0 1 0,0-1 0,0 0 0,-1 0 0,1 0 0,0 0 0,0 0 0,0 0 0,0 0 0,-1 0 0,-10 7 0,-7 11 0,12-9 0,-1 0 0,2 1 0,-1 0 0,1 0 0,1 1 0,0-1 0,0 1 0,-3 22 0,6-30 0,1 0 0,0-1 0,0 1 0,0 0 0,0 0 0,0 0 0,0 0 0,1-1 0,0 1 0,-1 0 0,1-1 0,0 1 0,0 0 0,1-1 0,-1 1 0,3 3 0,-1-4 0,-1 0 0,1 0 0,-1 0 0,1 0 0,0-1 0,-1 1 0,1-1 0,0 0 0,0 0 0,0 0 0,0 0 0,0 0 0,0-1 0,0 1 0,0-1 0,1 0 0,-1 0 0,5 0 0,-2-1 5,0 0-1,-1-1 0,1 1 0,-1-1 1,1 0-1,-1 0 0,0-1 0,0 0 1,0 0-1,0 0 0,0 0 1,-1-1-1,1 0 0,-1 0 0,0 0 1,0 0-1,-1-1 0,1 1 1,-1-1-1,0 0 0,0 0 0,-1 0 1,1 0-1,-1-1 0,0 1 0,-1-1 1,2-5-1,-2 7-44,0-1 0,1 1 0,-2 0-1,1 0 1,0 0 0,-1-1 0,0 1 0,0 0 0,0 0 0,-1-1 0,1 1-1,-1 0 1,0 0 0,0 0 0,-1 0 0,1 0 0,-1 0 0,0 0-1,0 0 1,0 0 0,0 1 0,-1-1 0,0 1 0,1 0 0,-1 0-1,0 0 1,-1 0 0,1 0 0,0 1 0,-1-1 0,0 1 0,1 0 0,-1 0-1,0 0 1,0 1 0,-6-2 0,-1 0-6786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24575,'2'24'0,"1"-34"0,4-43 0,-6 43 0,3-81 0,-4 69 0,0 0 0,2-1 0,0 1 0,6-23 0,-7 43 0,-1 0 0,1 0 0,0 0 0,0 0 0,0 0 0,0 0 0,0 0 0,0 0 0,1 1 0,-1-1 0,1 0 0,-1 1 0,1-1 0,-1 1 0,1 0 0,0-1 0,0 1 0,0 0 0,0 0 0,-1 0 0,1 0 0,1 1 0,-1-1 0,0 0 0,0 1 0,0 0 0,0-1 0,0 1 0,0 0 0,1 0 0,-1 0 0,0 0 0,0 1 0,0-1 0,0 0 0,4 2 0,0 0 0,0-1 0,-1 1 0,1 1 0,-1-1 0,0 1 0,1 0 0,-1 0 0,0 0 0,-1 1 0,1-1 0,-1 1 0,6 6 0,-7-6 0,0 0 0,0 0 0,0 0 0,-1 0 0,0 0 0,0 1 0,0-1 0,0 1 0,0-1 0,-1 1 0,1 7 0,-2-10 0,0 0 0,0 0 0,-1 0 0,1 0 0,-1 1 0,1-1 0,-1 0 0,0 0 0,0 0 0,0 0 0,0 0 0,0-1 0,0 1 0,0 0 0,-1 0 0,1-1 0,-1 1 0,1-1 0,-1 1 0,0-1 0,1 0 0,-1 1 0,0-1 0,0 0 0,0 0 0,0 0 0,-2 0 0,-11 6-195,-1-1 0,0 0 0,0-2 0,-1 0 0,1 0 0,-28 1 0,35-5-6631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 24575,'-17'-9'0,"7"3"0,25 18 0,50 26 0,-44-26 0,0 0 0,24 20 0,-44-31 0,-1 0 0,1 0 0,-1 0 0,1-1 0,-1 1 0,0 0 0,0 0 0,0 0 0,1 0 0,-1 0 0,0 0 0,0 0 0,0 0 0,0 0 0,0 0 0,-1 0 0,1 0 0,0-1 0,0 1 0,-1 0 0,1 0 0,0 0 0,-1 0 0,1 0 0,-1-1 0,1 1 0,-1 0 0,1 0 0,-1-1 0,0 1 0,1 0 0,-1-1 0,-1 2 0,-31 29 0,26-24 0,-61 49-1365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 24575,'2'-13'0,"1"14"0,-4 24 0,-13 27 0,-24 69 0,20-89-1365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24575,'-9'8'0,"1"1"0,0 1 0,0-1 0,-7 15 0,14-23 0,0 1 0,1-1 0,-1 0 0,0 1 0,1-1 0,-1 1 0,1-1 0,-1 1 0,1 0 0,0-1 0,0 1 0,0-1 0,0 1 0,0-1 0,0 1 0,0 0 0,0-1 0,1 3 0,0-3 0,0 0 0,0 0 0,0 0 0,0 0 0,1 0 0,-1 0 0,0 0 0,0 0 0,1-1 0,-1 1 0,0 0 0,1-1 0,-1 1 0,1-1 0,-1 1 0,1-1 0,-1 0 0,1 0 0,-1 0 0,1 0 0,-1 0 0,1 0 0,2 0 0,-3 0 0,1 0 0,-1 0 0,1 0 0,-1-1 0,0 1 0,1 0 0,-1 0 0,0-1 0,1 1 0,-1-1 0,0 1 0,0-1 0,1 0 0,-1 1 0,0-1 0,0 0 0,0 0 0,0 0 0,0 0 0,0 0 0,0 0 0,0 0 0,-1 0 0,1 0 0,0 0 0,0 0 0,-1-1 0,1 1 0,-1 0 0,1-1 0,-1 1 0,0 0 0,1-1 0,-1 1 0,0 0 0,0-2 0,0 2 0,0 0 0,0 1 0,0-1 0,0 0 0,-1 0 0,1 1 0,0-1 0,0 0 0,-1 0 0,1 1 0,-1-1 0,1 0 0,0 1 0,-1-1 0,1 0 0,-1 1 0,1-1 0,-1 1 0,0-1 0,1 1 0,-1-1 0,0 1 0,0-1 0,-1 0 0,1 1 0,0 0 0,-1 0 0,1-1 0,-1 1 0,1 0 0,0 0 0,-1 0 0,1 0 0,-1 1 0,1-1 0,0 0 0,-1 1 0,1-1 0,0 1 0,-1-1 0,1 1 0,-2 1 0,-11 6-1365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10:30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54 24575,'-40'-5'0,"39"5"0,1 0 0,0 0 0,0 0 0,0 0 0,0 0 0,0 0 0,0 0 0,-1 0 0,1 0 0,0 0 0,0 0 0,0 0 0,0 0 0,0 0 0,0 0 0,0 0 0,-1 0 0,1 0 0,0 0 0,0 0 0,0 0 0,0 0 0,0 0 0,0 0 0,0-1 0,0 1 0,-1 0 0,1 0 0,0 0 0,0 0 0,0 0 0,0 0 0,0 0 0,0 0 0,0 0 0,0-1 0,0 1 0,0 0 0,0 0 0,0 0 0,0 0 0,0 0 0,0 0 0,0 0 0,0-1 0,0 1 0,0 0 0,0 0 0,0 0 0,0 0 0,0 0 0,0 0 0,0-1 0,0 1 0,0 0 0,0 0 0,0 0 0,0 0 0,0 0 0,0 0 0,0 0 0,0 0 0,0-1 0,0 1 0,0 0 0,1 0 0,22-4 0,94-6 0,161-6 0,-113 3-1365,-151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78 24575,'-2'0'0,"0"1"0,0 0 0,1-1 0,-1 1 0,0 0 0,0 0 0,1 0 0,-1 0 0,1 0 0,-1 1 0,1-1 0,-1 0 0,1 1 0,0-1 0,0 1 0,-1-1 0,0 4 0,2-5 0,0 0 0,0 1 0,0-1 0,0 1 0,0-1 0,0 0 0,0 1 0,0-1 0,0 1 0,0-1 0,0 0 0,0 1 0,0-1 0,0 1 0,0-1 0,0 0 0,1 1 0,-1-1 0,0 0 0,0 1 0,0-1 0,1 0 0,-1 1 0,0-1 0,1 0 0,-1 1 0,0-1 0,1 0 0,22 6 0,8-8 0,0-1 0,1-1 0,-2-2 0,1-1 0,39-15 0,-5 3 0,108-31-1365,-159 46-5461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24575,'0'0'0,"-1"0"0,1 0 0,0-1 0,0 1 0,-1 0 0,1 0 0,0 0 0,0 0 0,0-1 0,-1 1 0,1 0 0,0 0 0,0 0 0,0-1 0,0 1 0,-1 0 0,1 0 0,0-1 0,0 1 0,0 0 0,0 0 0,0-1 0,0 1 0,0 0 0,0 0 0,0-1 0,0 1 0,0 0 0,0 0 0,0-1 0,0 1 0,0 0 0,0-1 0,0 1 0,0 0 0,0 0 0,0-1 0,0 1 0,0 0 0,1 0 0,-1-1 0,13-1 0,19 7 0,64 11 0,-65-13 0,0 2 0,-1 1 0,44 15 0,-72-20 0,0 0 0,0 0 0,0 0 0,-1 1 0,1-1 0,0 0 0,0 1 0,-1-1 0,1 1 0,-1 0 0,1-1 0,-1 1 0,0 0 0,1 0 0,-1 0 0,0 0 0,0 0 0,-1 0 0,1 0 0,0 0 0,-1 0 0,1 1 0,-1-1 0,0 0 0,0 0 0,1 1 0,-1-1 0,-1 0 0,1 0 0,0 0 0,-1 1 0,1-1 0,-1 0 0,1 0 0,-3 4 0,-2 9 0,-2 0 0,0 0 0,-15 25 0,13-26 0,-10 25 42,-28 77-1,16-35-1489,26-68-5378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43 119 24575,'-11'-11'0,"8"8"0,-1 0 0,1 0 0,-1-1 0,1 0 0,0 1 0,0-1 0,1 0 0,-4-7 0,6 11 0,0-1 0,-1 0 0,1 0 0,0 0 0,0 1 0,0-1 0,0 0 0,0 0 0,0 0 0,0 0 0,1 1 0,-1-1 0,0 0 0,0 0 0,0 1 0,1-1 0,-1 0 0,1 0 0,-1 1 0,0-1 0,2-1 0,24-14 0,-8 9 0,1 0 0,1 1 0,-1 2 0,0 0 0,33-3 0,-51 7 0,-1 0 0,1 0 0,0 0 0,0 0 0,0 0 0,-1 0 0,1 0 0,0 1 0,0-1 0,0 0 0,-1 0 0,1 1 0,0-1 0,0 0 0,-1 1 0,1-1 0,0 1 0,-1-1 0,1 1 0,0-1 0,-1 1 0,1-1 0,-1 1 0,1-1 0,-1 1 0,1 0 0,-1 0 0,0-1 0,1 1 0,-1 0 0,0-1 0,1 2 0,-1 1 0,0 0 0,0-1 0,0 1 0,0 0 0,0-1 0,-1 1 0,1 0 0,-1-1 0,0 1 0,-1 2 0,-28 55 0,-30 46-1365,52-95-5461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24575,'4'0'0,"7"0"0,7 0 0,4 3 0,0 2 0,-2 3 0,-2 2 0,-1 0 0,-4 0 0,-5 1 0,0-2 0</inkml:trace>
  <inkml:trace contextRef="#ctx0" brushRef="#br0" timeOffset="1">133 91 24575,'0'-2'0,"0"-5"0,0-4 0,4 0 0,2-1 0,5 3 0,-1 0 0,2 1 0,-1 0 0,2 2 0,-2-1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24575,'0'0'0,"1"0"0,-1 0 0,0 0 0,0 1 0,0-1 0,0 0 0,0 0 0,0 0 0,0 0 0,0 0 0,0 0 0,0 1 0,1-1 0,-1 0 0,0 0 0,0 0 0,0 0 0,0 0 0,0 0 0,0 0 0,1 0 0,-1 0 0,0 0 0,0 0 0,0 0 0,0 1 0,1-1 0,-1 0 0,0 0 0,0 0 0,0 0 0,0 0 0,0 0 0,1-1 0,-1 1 0,0 0 0,0 0 0,0 0 0,0 0 0,1 0 0,-1 0 0,0 0 0,0 0 0,0 0 0,0 0 0,0 0 0,0 0 0,0-1 0,1 1 0,-1 0 0,0 0 0,0 0 0,0 0 0,0 0 0,0 0 0,0-1 0,0 1 0,0 0 0,0 0 0,0 0 0,0 0 0,0-1 0,0 1 0,0 0 0,0 0 0,0 0 0,0 0 0,5 21 0,-3 26 0,-3 139-1365,1-175-5461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24575,'-7'8'0,"0"1"0,0-1 0,1 1 0,0 0 0,1 1 0,0 0 0,0-1 0,1 1 0,-4 15 0,7-22 0,0-1 0,1 0 0,-1 1 0,1 0 0,-1-1 0,1 1 0,0-1 0,0 1 0,0-1 0,0 1 0,1-1 0,-1 1 0,1-1 0,0 1 0,-1-1 0,1 1 0,0-1 0,0 0 0,1 1 0,-1-1 0,0 0 0,1 0 0,-1 0 0,1 0 0,0 0 0,0 0 0,-1 0 0,1-1 0,0 1 0,1-1 0,-1 1 0,0-1 0,0 0 0,1 0 0,-1 0 0,0 0 0,1 0 0,-1-1 0,1 1 0,-1-1 0,1 1 0,0-1 0,-1 0 0,5 0 0,5 0-97,0 1-1,-1-2 1,1 1-1,0-2 1,0 1-1,-1-2 1,1 1-1,-1-2 1,0 0-1,0 0 1,0-1-1,-1 0 0,14-8 1,-13 4-6729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 24575,'-5'1'0,"0"-1"0,0 1 0,0 1 0,1-1 0,-1 1 0,0 0 0,0 0 0,1 0 0,0 1 0,-1 0 0,1-1 0,0 2 0,0-1 0,0 0 0,1 1 0,-1 0 0,1-1 0,0 1 0,0 1 0,-5 7 0,7-10 0,0 0 0,0 0 0,0 0 0,0 1 0,0-1 0,0 0 0,1 0 0,-1 0 0,1 1 0,-1-1 0,1 0 0,0 1 0,0-1 0,0 0 0,0 1 0,1-1 0,-1 0 0,0 0 0,1 1 0,0-1 0,-1 0 0,1 0 0,0 0 0,0 0 0,0 0 0,1 0 0,-1 0 0,0 0 0,1 0 0,-1 0 0,1-1 0,0 1 0,-1 0 0,1-1 0,0 0 0,0 1 0,0-1 0,0 0 0,0 0 0,0 0 0,0 0 0,1-1 0,-1 1 0,0 0 0,0-1 0,4 1 0,2 0 0,-1 0 0,1 0 0,0 0 0,-1-1 0,1 0 0,0 0 0,-1-1 0,1 0 0,-1-1 0,1 1 0,-1-1 0,1-1 0,8-3 0,-14 4 0,1 1 0,0 0 0,0-1 0,-1 0 0,1 0 0,-1 0 0,0 0 0,1 0 0,-1 0 0,0 0 0,0-1 0,0 1 0,-1-1 0,1 0 0,-1 1 0,1-1 0,-1 0 0,0 0 0,0 0 0,0 0 0,0 0 0,-1 0 0,1 0 0,-1 0 0,0 0 0,0 0 0,0 0 0,0 0 0,0 0 0,-1 0 0,1 0 0,-1 0 0,0 0 0,0 0 0,-2-4 0,2 4 5,0 0 0,-1 0 0,0 0-1,1 1 1,-1-1 0,0 0 0,0 1 0,0 0-1,-1-1 1,1 1 0,-1 0 0,1 0 0,-1 0-1,0 0 1,1 1 0,-1-1 0,0 1-1,0 0 1,0-1 0,0 2 0,-1-1 0,1 0-1,0 0 1,-6 1 0,3-1-119,0 1 0,0 0-1,0 1 1,0-1 0,0 1 0,0 1-1,0-1 1,0 1 0,0 0 0,1 0-1,-1 0 1,-7 6 0,4-2-6712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24575,'4'-11'0,"0"1"0,1 0 0,0 0 0,0 0 0,1 1 0,0 0 0,1 0 0,0 0 0,12-11 0,-16 18 0,-1-1 0,1 1 0,-1 0 0,1 0 0,0 0 0,0 1 0,0-1 0,0 1 0,0-1 0,0 1 0,0 0 0,0 0 0,1 0 0,-1 1 0,0-1 0,1 1 0,-1 0 0,0 0 0,1 0 0,-1 0 0,0 1 0,1-1 0,-1 1 0,0 0 0,0 0 0,0 0 0,1 0 0,-1 1 0,0-1 0,0 1 0,-1-1 0,1 1 0,0 0 0,-1 1 0,5 3 0,1 5-105,1 0 0,-2 1 0,0 0 0,0 0 0,-1 0 0,-1 1 0,0 0 0,-1 0 0,0 0 0,-1 1 0,0-1 0,1 24 0,-4-26-6721</inkml:trace>
  <inkml:trace contextRef="#ctx0" brushRef="#br0" timeOffset="1">159 211 24575,'-4'2'0,"-1"0"0,0 0 0,1 1 0,-1 0 0,1-1 0,-1 1 0,1 1 0,0-1 0,1 1 0,-1-1 0,1 1 0,-1 0 0,1 0 0,0 1 0,0-1 0,1 1 0,0-1 0,-3 8 0,4-9 0,0-1 0,0 1 0,1-1 0,-1 1 0,1-1 0,0 1 0,0 0 0,0-1 0,0 1 0,0-1 0,0 1 0,1-1 0,-1 1 0,1-1 0,0 1 0,0-1 0,0 1 0,0-1 0,0 0 0,1 1 0,-1-1 0,0 0 0,1 0 0,0 0 0,-1 0 0,1 0 0,0-1 0,0 1 0,0 0 0,0-1 0,1 0 0,-1 1 0,0-1 0,1 0 0,-1 0 0,0 0 0,5 0 0,0 2-151,0-2-1,1 1 0,-1-1 0,1 0 1,-1-1-1,1 0 0,-1 0 1,13-2-1,-3-1-6674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24575,'0'39'0,"1"0"0,2 0 0,1 0 0,3-1 0,1 0 0,23 68 0,-12-51-1365,-15-46-5461</inkml:trace>
  <inkml:trace contextRef="#ctx0" brushRef="#br0" timeOffset="1">68 212 24575,'0'-4'0,"-2"-7"0,1 0 0,3 0 0,4 3 0,5 3 0,3 0 0,1 0 0,1 2 0,2 1 0,-3 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24575,'0'-5'0,"0"-3"0,4 0 0,5-2 0,4 1 0,3 3 0,2-1 0,2 1 0,-2 2 0,2-1 0,-1 1 0,1 0 0,1 2 0,0 0 0,-1 2 0,-5-1-8191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24575,'-9'2'0,"1"-1"0,-1 1 0,1 1 0,0-1 0,0 1 0,0 1 0,0 0 0,0 0 0,1 0 0,0 1 0,0 0 0,0 0 0,-10 11 0,13-13 0,1 1 0,-1 0 0,1 0 0,0 1 0,0-1 0,0 1 0,1-1 0,-1 1 0,1 0 0,-2 9 0,3-11 0,1-1 0,-1 1 0,1 0 0,0 0 0,0 0 0,0 0 0,1-1 0,-1 1 0,1 0 0,-1 0 0,1-1 0,0 1 0,0 0 0,0-1 0,0 1 0,1-1 0,-1 1 0,1-1 0,0 0 0,3 5 0,-1-4 0,0 1 0,1-1 0,-1 0 0,1 0 0,0 0 0,0-1 0,0 1 0,0-1 0,0-1 0,1 1 0,-1-1 0,0 0 0,10 1 0,77 1 0,-73-3 0,9-3-1365,-16 0-5461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24575,'-3'0'0,"0"0"0,0 0 0,0 0 0,0 0 0,0 0 0,0 1 0,1-1 0,-1 1 0,0 0 0,0 0 0,0 0 0,1 0 0,-1 0 0,1 1 0,-1-1 0,1 1 0,-1 0 0,1 0 0,0 0 0,0 0 0,0 0 0,0 0 0,0 0 0,0 1 0,0-1 0,1 1 0,0-1 0,-1 1 0,0 3 0,1-1 0,0 0 0,0 0 0,1 1 0,0-1 0,0 0 0,0 0 0,0 1 0,1-1 0,0 0 0,0 0 0,1 0 0,-1 0 0,1 0 0,0 0 0,4 6 0,-3-4 0,1 0 0,-1-1 0,-1 2 0,0-1 0,1 0 0,-2 0 0,1 1 0,-1-1 0,-1 0 0,1 1 0,-1-1 0,0 1 0,-1-1 0,0 1 0,0-1 0,0 1 0,-1-1 0,-1 0 0,1 0 0,-1 0 0,0 0 0,0 0 0,-5 6 0,8-13 0,0 0 0,0 0 0,0 0 0,0 0 0,1 0 0,-1 0 0,0 0 0,0 0 0,0 0 0,0-1 0,0 1 0,1 0 0,-1 0 0,0 1 0,0-1 0,0 0 0,0 0 0,0 0 0,0 0 0,1 0 0,-1 0 0,0 0 0,0 0 0,0 0 0,0 0 0,0 0 0,0 0 0,0 0 0,1 0 0,-1 0 0,0 1 0,0-1 0,0 0 0,0 0 0,0 0 0,0 0 0,0 0 0,0 0 0,0 0 0,0 1 0,0-1 0,0 0 0,0 0 0,0 0 0,0 0 0,0 0 0,0 0 0,0 1 0,0-1 0,0 0 0,0 0 0,0 0 0,0 0 0,0 0 0,0 0 0,0 1 0,25-11 0,49-27 0,-45 22 0,24-9-1365,-42 20-5461</inkml:trace>
  <inkml:trace contextRef="#ctx0" brushRef="#br0" timeOffset="1">76 371 24575,'-15'20'0,"13"-18"0,0-1 0,1 1 0,-1 0 0,0 0 0,1 0 0,0 0 0,-1 0 0,1 0 0,0 1 0,0-1 0,-1 4 0,2-5 0,1-1 0,-1 1 0,0-1 0,0 0 0,1 1 0,-1-1 0,0 1 0,1-1 0,-1 0 0,0 1 0,1-1 0,-1 0 0,0 0 0,1 1 0,-1-1 0,1 0 0,-1 0 0,1 1 0,-1-1 0,1 0 0,-1 0 0,1 0 0,-1 0 0,0 0 0,1 0 0,-1 0 0,1 0 0,-1 0 0,1 0 0,-1 0 0,1 0 0,-1 0 0,1 0 0,-1 0 0,1-1 0,-1 1 0,1 0 0,-1 0 0,0-1 0,1 1 0,-1 0 0,1-1 0,28-9 0,-26 9 0,2-1 0,0 0 0,1 0 0,-1 1 0,1-1 0,-1 2 0,1-1 0,-1 0 0,1 1 0,-1 0 0,8 1 0,-11-1 0,0 1 0,0 0 0,0-1 0,0 1 0,0 0 0,0 0 0,-1 0 0,1 1 0,0-1 0,-1 0 0,1 1 0,0-1 0,-1 0 0,0 1 0,1 0 0,-1-1 0,0 1 0,0 0 0,0 0 0,0 0 0,0 0 0,0 0 0,0 0 0,-1 0 0,1 0 0,-1 0 0,0 0 0,1 0 0,-1 2 0,1 2-151,0-1-1,0 0 0,1 1 0,-1-1 1,1 0-1,0 0 0,1 0 1,3 5-1,0-1-6674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24575,'0'-5'0,"1"0"0,0 0 0,0 0 0,0 0 0,1 1 0,-1-1 0,1 0 0,1 1 0,-1-1 0,0 1 0,1-1 0,4-4 0,-5 7 0,-1-1 0,1 2 0,0-1 0,-1 0 0,1 0 0,0 0 0,0 1 0,0-1 0,0 1 0,0 0 0,1-1 0,-1 1 0,0 0 0,1 0 0,-1 1 0,0-1 0,1 0 0,-1 1 0,1 0 0,-1-1 0,1 1 0,-1 0 0,1 0 0,-1 0 0,1 1 0,4 0 0,-6 0 0,1 0 0,-1 0 0,1 0 0,-1 0 0,0 1 0,0-1 0,1 0 0,-1 1 0,0-1 0,0 1 0,0-1 0,0 1 0,-1 0 0,1-1 0,0 1 0,-1 0 0,1 0 0,-1-1 0,1 1 0,-1 0 0,0 0 0,0 0 0,0 3 0,-2 54 0,1-41 0,0 89-1365,1-95-5461</inkml:trace>
  <inkml:trace contextRef="#ctx0" brushRef="#br0" timeOffset="1">212 14 24575,'5'-2'0,"1"4"0,0 3 0,-2 3 0,0 3 0,0 4 0,0 2 0,-1 0 0,2 1 0,-1 1 0,0-2 0,-2 0 0,0 0 0,-1-2-8191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94 24575,'0'-5'0,"-4"-5"0,0-2 0,4 2 0,3 0 0,4 1 0,3 1 0,5 1 0,-1 0 0,-1 1 0,1 1 0,-1 2 0,-2 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24575,'-15'9'0,"0"-1"0,-1 0 0,-1-2 0,-24 8 0,21-9 0,1 2 0,-33 17 0,49-22 0,0 1 0,0 0 0,1 0 0,0 0 0,0 0 0,-1 0 0,2 0 0,-1 1 0,0-1 0,1 1 0,0-1 0,-1 1 0,1 0 0,1-1 0,-1 1 0,0 0 0,1 7 0,-1 2 0,1-1 0,0 1 0,0-1 0,4 16 0,-4-26 0,1 0 0,-1 0 0,1 0 0,-1 0 0,1 0 0,0 0 0,0 0 0,0 0 0,0 0 0,0 0 0,0 0 0,1-1 0,-1 1 0,0-1 0,1 1 0,0-1 0,-1 1 0,1-1 0,0 0 0,0 0 0,3 2 0,-1-2 0,-1 0 0,1 0 0,0 0 0,0-1 0,0 0 0,0 1 0,0-1 0,0-1 0,0 1 0,-1-1 0,6 0 0,11-5 0,-1 0 0,0-2 0,32-16 0,-38 17 0,-5 3-1365</inkml:trace>
  <inkml:trace contextRef="#ctx0" brushRef="#br0" timeOffset="1">122 159 24575,'-5'-2'0,"-10"-3"0,2-1 0,5 1 0,5-1 0,4 0 0,4 1 0,2 0 0,4 0 0,2 2 0,2 0 0,0-1 0,-3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98 24575,'-3'-1'0,"-1"0"0,1-1 0,-1 1 0,0 0 0,1 1 0,-1-1 0,0 1 0,0 0 0,0 0 0,0 0 0,1 0 0,-1 0 0,0 1 0,0 0 0,1 0 0,-1 0 0,0 0 0,1 1 0,-1-1 0,1 1 0,0 0 0,-1 0 0,1 0 0,0 0 0,0 1 0,-4 3 0,4-3 0,0 0 0,0 1 0,0-1 0,1 1 0,-1-1 0,1 1 0,-1 0 0,1 0 0,1 0 0,-1 0 0,0 0 0,1 1 0,0-1 0,0 0 0,0 1 0,1-1 0,0 1 0,-1-1 0,1 1 0,1-1 0,-1 1 0,2 6 0,0-7 0,-1 0 0,1 0 0,0-1 0,0 1 0,1-1 0,-1 1 0,1-1 0,-1 0 0,1 0 0,0 0 0,1 0 0,-1-1 0,0 1 0,1-1 0,-1 0 0,1 0 0,0 0 0,-1 0 0,9 2 0,-9-3 0,0 0 0,0 0 0,0-1 0,0 1 0,0-1 0,0 1 0,0-1 0,0 0 0,0 0 0,0 0 0,1-1 0,-1 1 0,0-1 0,0 0 0,0 1 0,0-1 0,0-1 0,-1 1 0,1 0 0,0-1 0,0 1 0,-1-1 0,1 0 0,-1 0 0,1 0 0,2-4 0,-2 3 6,-1 0 0,1-1-1,-1 1 1,0-1 0,0 0-1,0 0 1,0 0 0,-1 0 0,1 0-1,-1 0 1,0 0 0,0 0-1,-1-1 1,1 1 0,-1 0-1,0 0 1,0-1 0,-1 1 0,1 0-1,-3-8 1,0 5-141,0 0 0,0 0 0,-1 0 0,0 1 0,0 0 0,-1 0 0,0 0 0,0 0 0,0 1 0,-11-9 0,7 6-6691</inkml:trace>
  <inkml:trace contextRef="#ctx0" brushRef="#br0" timeOffset="1">267 6 24575,'1'-1'0,"0"1"0,0-1 0,0 0 0,0 1 0,0 0 0,0-1 0,0 1 0,0-1 0,0 1 0,0 0 0,0 0 0,0 0 0,0 0 0,0 0 0,0 0 0,1 0 0,-1 0 0,0 0 0,0 0 0,0 0 0,0 1 0,0-1 0,0 0 0,0 1 0,0-1 0,0 1 0,0-1 0,0 1 0,0 0 0,0-1 0,0 1 0,-1 0 0,1 0 0,0 0 0,0-1 0,-1 1 0,1 0 0,-1 0 0,1 0 0,-1 0 0,1 0 0,-1 0 0,1 0 0,-1 0 0,0 0 0,1 2 0,3 8 0,-1 1 0,0 1 0,3 16 0,-4-14 0,11 50-455,-3 1 0,1 78 0,-11-133-6371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 24575,'-1'0'0,"0"0"0,0-1 0,0 1 0,0 0 0,0-1 0,0 1 0,0 0 0,0 0 0,0 0 0,0 0 0,0 0 0,0 0 0,0 0 0,0 0 0,0 1 0,0-1 0,0 0 0,-1 1 0,1-1 0,1 1 0,-1-1 0,0 1 0,0-1 0,0 1 0,0-1 0,-1 2 0,1 0 0,-1 0 0,1 0 0,0 0 0,0 0 0,0 0 0,0 1 0,0-1 0,1 0 0,-1 0 0,1 1 0,-1 3 0,0 8 0,1 0 0,0 0 0,3 17 0,-2-25 0,3 31 0,2 20 0,23 98 0,-19-98-1365,-9-43-5461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24575,'1'1'0,"-1"0"0,0 0 0,0 1 0,1-1 0,-1 0 0,1 0 0,-1 0 0,1 0 0,0 0 0,-1 0 0,1 0 0,0 0 0,-1 0 0,1 0 0,0-1 0,0 1 0,0 0 0,0 0 0,0-1 0,0 1 0,0-1 0,0 1 0,0-1 0,0 1 0,0-1 0,0 1 0,1-1 0,-1 0 0,0 0 0,0 0 0,0 0 0,0 1 0,2-2 0,45 1 0,-40-1 0,171-13-1365,-170 14-5461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24575,'1'-5'0,"0"0"0,0 0 0,0 0 0,1 0 0,0 1 0,-1-1 0,2 1 0,-1-1 0,0 1 0,1 0 0,0-1 0,0 1 0,0 1 0,1-1 0,-1 0 0,1 1 0,0 0 0,7-5 0,2-1 0,-1 1 0,1 0 0,1 1 0,27-10 0,-39 16 0,0 0 0,0 0 0,1 0 0,-1 0 0,0 1 0,0-1 0,1 1 0,-1 0 0,0-1 0,1 1 0,-1 0 0,0 0 0,0 1 0,1-1 0,-1 0 0,0 1 0,1-1 0,-1 1 0,0 0 0,0 0 0,0 0 0,4 2 0,-5-1 0,1 0 0,-1 0 0,0 0 0,1 0 0,-1 0 0,0 1 0,-1-1 0,1 0 0,0 0 0,-1 1 0,1-1 0,-1 0 0,0 1 0,1-1 0,-1 1 0,0-1 0,-1 5 0,-1 5 0,0-1 0,0 0 0,-2 1 0,1-1 0,-1 0 0,-1 0 0,-10 18 0,0-10 0,0 0 0,-2 0 0,0-2 0,-35 27 0,45-38 0,21-11 0,0 1 0,28-5 0,-40 8 0,8-1 0,-1 0 0,1 1 0,0 0 0,-1 1 0,17 0 0,-24 1 0,0-1 0,0 0 0,0 1 0,0-1 0,0 1 0,0 0 0,0 0 0,0-1 0,-1 1 0,1 0 0,0 1 0,-1-1 0,1 0 0,-1 0 0,1 1 0,-1-1 0,1 1 0,-1-1 0,0 1 0,0 0 0,0-1 0,0 1 0,0 0 0,0 0 0,0-1 0,-1 1 0,1 0 0,-1 0 0,1 0 0,-1 0 0,0 0 0,0 0 0,0 4 0,0-1 6,0 0 0,-1 0 0,1 0 0,-1 0 0,0-1 0,-1 1 0,1 0 0,-1 0 0,0-1 0,0 1 0,0-1 0,-1 0 0,0 0 0,-4 6 0,-4 3-261,-1-1 0,-26 20 0,24-20-435,6-5-6136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24575,'1'1'0,"0"-1"0,-1 1 0,1-1 0,0 0 0,-1 1 0,1-1 0,-1 1 0,1 0 0,-1-1 0,1 1 0,-1-1 0,0 1 0,1 0 0,-1-1 0,0 1 0,1 0 0,-1-1 0,0 1 0,0 0 0,1 0 0,-1-1 0,0 1 0,0 0 0,0 0 0,0-1 0,0 1 0,0 0 0,0 0 0,-1-1 0,1 2 0,-3 31 0,3-28 0,-2 10 0,2 1 0,0-1 0,0 0 0,2 0 0,0 0 0,6 25 0,-6-34 0,0 0 0,0-1 0,0 1 0,1 0 0,0 0 0,0-1 0,1 0 0,-1 0 0,1 0 0,0 0 0,0 0 0,1-1 0,-1 0 0,1 0 0,0 0 0,0 0 0,1-1 0,-1 0 0,7 3 0,-10-5 0,0-1 0,0 1 0,0-1 0,0 0 0,0 0 0,0 0 0,0 0 0,0 0 0,0 0 0,0-1 0,0 1 0,1 0 0,-1-1 0,0 0 0,0 1 0,-1-1 0,1 0 0,0 0 0,0 0 0,0-1 0,-1 1 0,1 0 0,0 0 0,-1-1 0,1 1 0,-1-1 0,0 0 0,1 1 0,-1-1 0,0 0 0,0 0 0,0 0 0,0 0 0,-1 0 0,2-3 0,4-10 0,0-1 0,-1 0 0,4-22 0,-7 29 0,2-7-105,-1 0 0,-1 0 0,0 0 0,-1 0 0,0-1 0,-2 1 0,0 0 0,-1 0 0,0 0 0,-1 0 0,-1 0 0,-6-16 0,4 20-6721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24575,'3'3'0,"-1"-1"0,0 1 0,1-1 0,0 0 0,-1 0 0,1 0 0,0 0 0,0 0 0,0 0 0,0-1 0,1 1 0,-1-1 0,0 0 0,1 0 0,-1 0 0,1-1 0,-1 1 0,0-1 0,1 0 0,-1 0 0,1 0 0,5-1 0,11-1 0,0-1 0,36-11 0,-17 4 0,16-8-1365,-45 15-5461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24575,'-5'5'0,"0"-1"0,0 2 0,1-1 0,-1 0 0,1 1 0,1 0 0,-1 0 0,1 0 0,0 0 0,0 1 0,0-1 0,1 1 0,0 0 0,1-1 0,-1 1 0,0 12 0,1 7 0,0-1 0,1 1 0,6 31 0,7 9 0,-9-49 0,-1 0 0,0 0 0,1 29 0,-4-19-1365,-1-16-5461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46 132 24575,'-4'-1'0,"0"-1"0,1 0 0,-1 0 0,0 0 0,1-1 0,0 1 0,-1-1 0,1 0 0,0 0 0,1 0 0,-5-5 0,7 6 0,-1 1 0,1-1 0,0 1 0,0-1 0,-1 1 0,1-1 0,0 1 0,0-1 0,1 0 0,-1 1 0,0-1 0,0 1 0,1-1 0,-1 1 0,1-1 0,-1 1 0,1 0 0,0-1 0,0 1 0,-1 0 0,1-1 0,0 1 0,0 0 0,0 0 0,0 0 0,1 0 0,-1 0 0,0 0 0,0 0 0,1 0 0,-1 0 0,0 0 0,3 0 0,8-7 0,1 1 0,0 0 0,0 0 0,17-4 0,-23 8 0,0 1 0,0 0 0,0 0 0,0 1 0,1 0 0,-1 0 0,0 0 0,1 1 0,-1 1 0,9 0 0,-13 0 0,0 0 0,0 0 0,-1 1 0,1-1 0,0 1 0,0 0 0,-1-1 0,1 1 0,-1 0 0,0 1 0,0-1 0,1 0 0,-1 1 0,-1-1 0,1 1 0,2 3 0,22 54 0,-22-50 0,-1 0 0,2-1 0,-1 1 0,9 12 0,4 8-1365,-14-21-5461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24575,'-4'6'0,"0"1"0,1 0 0,-1 0 0,2 0 0,-1 0 0,1 1 0,0-1 0,0 1 0,1-1 0,0 1 0,1-1 0,-1 1 0,1 0 0,1-1 0,0 1 0,0 0 0,0-1 0,5 13 0,-6-17 0,1 0 0,-1 0 0,1-1 0,0 1 0,0 0 0,1-1 0,-1 1 0,0-1 0,1 1 0,0-1 0,-1 0 0,1 0 0,4 4 0,-4-5 0,0-1 0,0 1 0,1-1 0,-1 0 0,0 0 0,0 1 0,1-1 0,-1-1 0,0 1 0,0 0 0,0-1 0,1 1 0,-1-1 0,0 1 0,0-1 0,0 0 0,0 0 0,3-2 0,32-15 0,46-30 0,-34 17 0,-39 25-1365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24575,'0'0'0,"0"0"0,0-1 0,0 1 0,0 0 0,0 0 0,0 0 0,-1 0 0,1 0 0,0 0 0,0-1 0,0 1 0,0 0 0,0 0 0,0 0 0,0 0 0,-1 0 0,1 0 0,0 0 0,0 0 0,0 0 0,0 0 0,0-1 0,-1 1 0,1 0 0,0 0 0,0 0 0,0 0 0,0 0 0,0 0 0,-1 0 0,1 0 0,0 0 0,0 0 0,0 0 0,0 0 0,0 0 0,-1 1 0,1-1 0,0 0 0,0 0 0,0 0 0,0 0 0,0 0 0,-1 0 0,1 0 0,0 0 0,0 0 0,0 0 0,0 1 0,0-1 0,0 0 0,0 0 0,0 0 0,-1 0 0,1 1 0,-1 12 0,4 14 0,17 53 0,36 93 0,-49-148-1365,-6-14-5461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79 24575,'0'-2'0,"-2"-5"0,1-5 0,3 1 0,4 2 0,1 0 0,1 2 0,1 2 0,0-1 0,3 2 0,1 0 0,-2 2-8191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24575,'-3'2'0,"0"-1"0,0 1 0,0-1 0,1 1 0,-1 0 0,1 0 0,-1 0 0,1 1 0,0-1 0,-3 4 0,5-6 0,-1 0 0,1 0 0,0 0 0,0 1 0,0-1 0,0 0 0,0 0 0,0 0 0,0 0 0,0 0 0,0 0 0,0 1 0,0-1 0,0 0 0,0 0 0,0 0 0,0 0 0,0 0 0,0 0 0,0 1 0,0-1 0,0 0 0,0 0 0,1 0 0,-1 0 0,0 0 0,0 0 0,0 0 0,0 0 0,0 1 0,0-1 0,0 0 0,0 0 0,0 0 0,0 0 0,1 0 0,-1 0 0,0 0 0,0 0 0,0 0 0,0 0 0,0 0 0,0 0 0,1 0 0,-1 0 0,0 0 0,0 0 0,0 0 0,0 0 0,0 0 0,0 0 0,1 0 0,-1 0 0,0 0 0,0 0 0,0 0 0,0 0 0,0 0 0,0 0 0,0 0 0,1 0 0,-1 0 0,0 0 0,23-10 0,-11 3 0,3-2 0,1 0 0,0 2 0,1 0 0,25-8 0,-40 14 0,1 0 0,-1 1 0,1-1 0,0 0 0,-1 1 0,1 0 0,-1 0 0,1 0 0,0 0 0,-1 0 0,1 0 0,-1 1 0,1-1 0,-1 1 0,1 0 0,-1-1 0,1 1 0,-1 0 0,1 1 0,-1-1 0,0 0 0,0 1 0,0-1 0,0 1 0,0 0 0,0 0 0,0 0 0,0 0 0,-1 0 0,1 0 0,-1 0 0,1 0 0,-1 0 0,0 1 0,0-1 0,0 1 0,0-1 0,0 1 0,0 2 0,-1-3 0,0 0 0,1 0 0,-1 0 0,0 0 0,0 0 0,0 0 0,-1 0 0,1 0 0,0 0 0,-1 0 0,1 0 0,-1 0 0,0 0 0,1 0 0,-1 0 0,0-1 0,0 1 0,0 0 0,-1-1 0,1 1 0,0-1 0,-1 1 0,1-1 0,-3 2 0,-48 30 0,46-30 0,0 0 0,0 0 0,0 1 0,0 0 0,1 0 0,-7 6 0,11-9 0,1-1 0,-1 1 0,1-1 0,-1 1 0,1-1 0,-1 1 0,1 0 0,0-1 0,-1 1 0,1 0 0,0-1 0,0 1 0,-1 0 0,1-1 0,0 1 0,0 0 0,0-1 0,0 1 0,0 0 0,0-1 0,0 1 0,0 0 0,0 0 0,0-1 0,0 1 0,0 0 0,1-1 0,-1 1 0,0 0 0,0-1 0,1 1 0,0 1 0,0-1 0,1 0 0,0 0 0,-1 0 0,1 0 0,0 0 0,-1 0 0,1 0 0,0 0 0,0-1 0,0 1 0,3 0 0,3 0 0,0 0 0,0 0 0,0-1 0,0 0 0,10-1 0,60-17-1365,-67 15-5461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24575,'0'-2'0,"-2"-6"0,1 2 0,1 3 0,1 5 0,-1 4 0,1 3 0,-1 3 0,1-1-8191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24575,'-3'1'0,"-4"4"0,-5 6 0,-1 1 0,2 2 0,1 0 0,3 0 0,2-1 0,2-2 0,2 1 0,0 0 0,3-1 0,0-1 0,1 0 0,-1-1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70 24575,'-5'0'0,"-5"3"0,3-3 0,5 0 0,3-3 0,5-3 0,5-2 0,4-1 0,0 0 0,2 0 0,-2 1 0,1 1 0,-2-1 0,-4 2-8191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31 24575,'-6'7'0,"-1"1"0,1 0 0,0 0 0,0 1 0,1 0 0,1 0 0,-1 0 0,1 0 0,1 1 0,-5 19 0,8-27 0,0-1 0,0 1 0,0-1 0,0 1 0,0 0 0,1-1 0,-1 1 0,1-1 0,-1 1 0,1-1 0,-1 1 0,1-1 0,0 1 0,0-1 0,0 0 0,0 0 0,0 1 0,0-1 0,0 0 0,0 0 0,0 0 0,0 0 0,3 1 0,0 0 0,0 0 0,0 0 0,0 0 0,0-1 0,0 0 0,0 0 0,0 0 0,9 0 0,-4-1 0,0 1 0,0-2 0,0 1 0,0-2 0,0 1 0,0-1 0,-1 0 0,12-5 0,-14 4 0,-1-1 0,0 0 0,0 0 0,-1-1 0,1 1 0,-1-1 0,0 0 0,0 0 0,0-1 0,-1 1 0,0-1 0,3-7 0,-4 10 0,0 0 0,-1-1 0,1 1 0,-1-1 0,0 0 0,0 1 0,0-1 0,-1 0 0,1 0 0,-1 1 0,0-1 0,0 0 0,0 0 0,-1 1 0,1-1 0,-1 0 0,0 0 0,0 1 0,0-1 0,0 1 0,-4-7 0,2 7 7,1 1-1,-1 0 0,0 0 0,0 0 1,0 0-1,0 1 0,0-1 1,0 1-1,0-1 0,0 1 1,-1 0-1,1 1 0,0-1 0,-1 0 1,1 1-1,-1 0 0,1 0 1,-6 0-1,-1 1-254,0-1 1,1 2-1,-1-1 1,0 2-1,-11 3 1,7-1-6579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24575,'0'42'0,"1"-9"0,-1 0 0,-9 54 0,12-90 0,0-1 0,0 1 0,0 0 0,1 0 0,-1 1 0,1-1 0,-1 1 0,1 0 0,6-3 0,45-24 0,-41 24 18,1 0 0,-1 0 0,1 2-1,16-3 1,16-4-1472,-38 7-5372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 24575,'0'0'0,"1"-1"0,-1 1 0,0 0 0,0 0 0,0 0 0,0-1 0,0 1 0,0 0 0,0 0 0,0 0 0,-1-1 0,1 1 0,0 0 0,0 0 0,0-1 0,0 1 0,0 0 0,0 0 0,0 0 0,0 0 0,0-1 0,-1 1 0,1 0 0,0 0 0,0 0 0,0 0 0,0-1 0,-1 1 0,1 0 0,0 0 0,0 0 0,0 0 0,-1 0 0,1 0 0,0 0 0,0 0 0,0 0 0,-1 0 0,1-1 0,0 1 0,0 0 0,0 0 0,-1 0 0,1 0 0,0 1 0,0-1 0,-1 0 0,1 0 0,0 0 0,0 0 0,-1 0 0,0 15 0,4 21 0,0-13 0,1 0 0,1-1 0,9 25 0,-12-41 0,0 0 0,1 0 0,0 0 0,0-1 0,0 1 0,1-1 0,0 0 0,0 0 0,0 0 0,1-1 0,-1 1 0,1-1 0,0 0 0,0-1 0,1 1 0,9 4 0,-12-6 0,1-1 0,-1 0 0,1 0 0,0 0 0,-1 0 0,1 0 0,0-1 0,-1 0 0,1 0 0,0 0 0,0 0 0,0 0 0,-1-1 0,1 1 0,0-1 0,-1 0 0,1-1 0,3-1 0,-2 1 0,0-1 0,0-1 0,0 1 0,-1-1 0,0 0 0,1 0 0,-1 0 0,-1 0 0,1-1 0,5-9 0,-2 3 0,-1-1 0,-1 0 0,0 0 0,-1-1 0,0 1 0,-1-1 0,0 0 0,-1 0 0,1-22 0,-4-23 0,1 53 0,0 7 0,0 31 0,2-5 0,1 0 0,1 0 0,1 0 0,2 0 0,16 40 0,-8-19 0,-11-36-1365,-2-1-5461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24575,'0'-2'0,"0"-8"0,2-4 0,3 0 0,3 3 0,1 0 0,-3 1 0,2 1 0,0 3 0,0-1 0,0 2 0,1-1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28 24575,'-1'-1'0,"-1"-1"0,1 1 0,-1 0 0,1 0 0,-1 0 0,0 1 0,1-1 0,-1 0 0,0 0 0,1 1 0,-1-1 0,0 1 0,0 0 0,1-1 0,-1 1 0,0 0 0,0 0 0,0 0 0,0 0 0,1 1 0,-1-1 0,0 0 0,-3 2 0,3-1 0,1 1 0,-1-1 0,1 0 0,0 1 0,-1-1 0,1 1 0,0 0 0,0-1 0,0 1 0,0 0 0,0 0 0,0 0 0,1 0 0,-1 0 0,1-1 0,-1 1 0,1 0 0,0 3 0,-1 1 0,0 0 0,1 0 0,0 0 0,0 1 0,1-1 0,0 0 0,0 0 0,0 0 0,1 0 0,0 0 0,0 0 0,1-1 0,4 10 0,-5-12 0,0-1 0,1 1 0,-1-1 0,0 1 0,1-1 0,0 0 0,-1 0 0,1 0 0,0 0 0,0-1 0,0 1 0,0-1 0,0 0 0,0 0 0,1 0 0,-1 0 0,0 0 0,0-1 0,1 0 0,-1 1 0,1-1 0,-1 0 0,0-1 0,1 1 0,-1-1 0,0 1 0,0-1 0,1 0 0,4-2 0,-4 1 0,1-1 0,-1 1 0,0-1 0,0 1 0,0-1 0,0 0 0,0-1 0,-1 1 0,0-1 0,1 0 0,-1 1 0,0-1 0,-1-1 0,1 1 0,-1 0 0,0-1 0,0 1 0,0-1 0,1-6 0,-2 7 7,0 0 0,-1 0-1,1 1 1,-1-1 0,0 0-1,0 0 1,0 0-1,-1 1 1,1-1 0,-1 0-1,0 1 1,0-1 0,0 0-1,0 1 1,-1-1 0,0 1-1,-2-5 1,2 5-66,0 1-1,0 0 1,0 1-1,-1-1 1,1 0 0,0 1-1,0-1 1,-1 1-1,1-1 1,-1 1 0,0 0-1,1 0 1,-1 1-1,0-1 1,1 0 0,-1 1-1,0 0 1,0-1-1,0 1 1,1 0 0,-1 0-1,0 1 1,0-1-1,-4 2 1,-4 0-6767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24575,'6'12'0,"0"1"0,-1 0 0,0 0 0,-1 0 0,0 0 0,1 16 0,-4-22 0,-1 0 0,0 0 0,0 0 0,-1 0 0,0 0 0,0 0 0,-1 0 0,0 0 0,0-1 0,0 1 0,-1-1 0,0 0 0,-8 12 0,-29 35 0,124-93 0,-14 8 110,-52 26-602,-1-1 1,24-15-1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101 253 24575,'1'0'0,"-1"0"0,0 0 0,0 0 0,1 0 0,-1 0 0,0 0 0,0 0 0,0 0 0,1 0 0,-1 0 0,0 0 0,0 0 0,1 0 0,-1 0 0,0 0 0,0 0 0,0 0 0,1 1 0,-1-1 0,0 0 0,0 0 0,0 0 0,1 0 0,-1 0 0,0 0 0,0 1 0,0-1 0,0 0 0,1 0 0,-1 0 0,0 1 0,0-1 0,0 0 0,0 0 0,0 0 0,0 1 0,0-1 0,0 0 0,0 0 0,0 0 0,0 1 0,0-1 0,0 0 0,0 0 0,0 1 0,0-1 0,0 0 0,0 0 0,0 0 0,0 1 0,0-1 0,-4 3 0,-10-12 0,7 1 0,0 0 0,0-1 0,1 0 0,0-1 0,1 1 0,0-1 0,-7-18 0,-21-77 0,32 100 0,1 4 0,0 0 0,-1 0 0,1 0 0,0 0 0,0 0 0,0 0 0,0 0 0,0 0 0,0-1 0,0 1 0,1 0 0,-1 0 0,0 0 0,1 0 0,-1 0 0,0 0 0,1 0 0,-1 0 0,1 0 0,0 0 0,-1 0 0,1 0 0,0 1 0,0-1 0,-1 0 0,2-1 0,2 0 0,-1 0 0,0 0 0,1 0 0,0 1 0,-1-1 0,1 1 0,7-2 0,8 0 0,-1 0 0,27 1 0,-43 1 0,0 1 0,1 0 0,0 0 0,0-1 0,-1 2 0,1-1 0,0 0 0,-1 0 0,1 1 0,0-1 0,-1 1 0,1 0 0,-1 0 0,1 0 0,-1 0 0,1 1 0,-1-1 0,0 0 0,3 3 0,-2 0 0,-1 0 0,0 0 0,0 1 0,0-1 0,-1 0 0,1 1 0,-1-1 0,0 1 0,1 8 0,13 55 0,-9-46 0,-2-1 0,0 1 0,-1-1 0,0 1 0,-3 42 0,0-62 3,-1 0-1,1-1 0,-1 1 0,0-1 1,0 1-1,1-1 0,-1 0 0,0 1 1,0-1-1,0 0 0,0 0 0,-1 1 1,1-1-1,0 0 0,0 0 0,-1 0 1,1 0-1,-1-1 0,1 1 0,-1 0 1,1-1-1,-1 1 0,1-1 1,-1 1-1,1-1 0,-1 0 0,0 1 1,1-1-1,-4 0 0,-58-1-465,46 0-507,5 0-5856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24575,'5'-6'0,"1"-6"0,2 1 0,1 1 0,3 1 0,2 1 0,0 0 0,2 2 0,0 1 0,-2 0 0,-2 0 0,0 1 0,-1 2 0,1-2 0,-2 0-8191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17 174 24575,'-6'5'0,"-1"1"0,4 0 0,6-2 0,8-1 0,3-3 0,3-2 0,-2-2 0,-4-2-8191</inkml:trace>
  <inkml:trace contextRef="#ctx0" brushRef="#br0" timeOffset="0.99">96 15 24575,'-2'-15'0,"-2"16"0,-3 26 0,8-1 0,1-1 0,1 1 0,2-1 0,7 26 0,2 10 0,-10-9-1365,-4-41-5461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24575,'-1'1'0,"-2"4"0,-3 3 0,-1 2 0,-1 2 0,0-1 0,-1 2 0,-1 0 0,1-1 0,1-1 0,1-1 0,2 0 0</inkml:trace>
  <inkml:trace contextRef="#ctx0" brushRef="#br0" timeOffset="1">38 72 24575,'6'0'0,"4"3"0,1 2 0,-1 2 0,-2 2 0,-3 0 0,0-1 0,-1-1 0,-1-1 0,1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24575,'-3'4'0,"-1"0"0,1 1 0,1-1 0,-1 0 0,0 1 0,1 0 0,0-1 0,0 1 0,1 0 0,-1 0 0,1 0 0,0 0 0,1 0 0,-1 1 0,1-1 0,0 0 0,0 0 0,2 9 0,-2-11 0,0-1 0,1 1 0,0-1 0,-1 0 0,1 1 0,0-1 0,0 0 0,0 0 0,1 0 0,-1 0 0,0 0 0,1 0 0,-1 0 0,1 0 0,0 0 0,0-1 0,-1 1 0,1 0 0,0-1 0,1 0 0,-1 0 0,0 1 0,0-1 0,0 0 0,1-1 0,-1 1 0,0 0 0,1-1 0,-1 1 0,1-1 0,-1 0 0,1 0 0,-1 0 0,1 0 0,-1 0 0,0 0 0,1-1 0,-1 1 0,1-1 0,3-1 0,2-1 0,0 0 0,0-1 0,0 0 0,12-7 0,-14 6 0,1 1 0,0 0 0,1 1 0,-1 0 0,14-4 0,76-19-1365,-88 24-5461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52 24575,'1'-2'0,"-1"0"0,0 0 0,-1 0 0,1 0 0,0 0 0,-1 0 0,1 0 0,-1 0 0,1 0 0,-1 0 0,0 0 0,0 0 0,0 1 0,0-1 0,0 0 0,0 0 0,-1 1 0,1-1 0,0 1 0,-1-1 0,1 1 0,-1 0 0,0 0 0,1-1 0,-1 1 0,0 0 0,0 0 0,0 1 0,0-1 0,0 0 0,0 1 0,0-1 0,-4 0 0,3 1 0,0 0 0,0 0 0,0 0 0,0 0 0,0 1 0,-1-1 0,1 1 0,0 0 0,0 0 0,0 0 0,1 0 0,-1 0 0,0 1 0,0-1 0,0 1 0,1 0 0,-1 0 0,1 0 0,0 0 0,-1 0 0,-2 5 0,2-3 0,0-1 0,0 1 0,1 0 0,0 0 0,-1 0 0,2 1 0,-1-1 0,0 0 0,1 1 0,0-1 0,0 1 0,0-1 0,1 1 0,-1 0 0,1-1 0,0 1 0,0 0 0,1-1 0,0 1 0,-1-1 0,2 1 0,-1-1 0,0 1 0,1-1 0,3 7 0,-1-6 0,0 1 0,0-1 0,0 0 0,1 0 0,0-1 0,0 1 0,0-1 0,1 0 0,-1-1 0,1 1 0,0-1 0,0 0 0,0-1 0,0 1 0,1-1 0,-1-1 0,9 2 0,2 1 0,-1-2 0,1-1 0,0 0 0,0-1 0,-1 0 0,1-2 0,0 0 0,18-4 0,-30 5 0,-1-1 0,1 1 0,-1 0 0,1-1 0,-1 0 0,0 0 0,1 0 0,-1-1 0,-1 1 0,1-1 0,0 0 0,0 0 0,-1 0 0,0-1 0,0 1 0,0-1 0,0 0 0,0 0 0,-1 0 0,0 0 0,1 0 0,-2 0 0,1-1 0,0 1 0,-1-1 0,0 1 0,0-1 0,0 0 0,-1 1 0,1-1 0,-1 0 0,0 0 0,-1-7 0,0 9 0,0 0 0,0 0 0,0-1 0,0 1 0,0 0 0,0 0 0,-1 0 0,0 0 0,1 0 0,-1 1 0,0-1 0,0 0 0,-1 1 0,1-1 0,-1 1 0,1 0 0,-1 0 0,0 0 0,1 0 0,-1 0 0,0 1 0,0-1 0,0 1 0,-1 0 0,1 0 0,0 0 0,0 0 0,-1 1 0,-5-1 0,-10-1 0,0 0 0,0 2 0,-35 3 0,52-2 0,-8 0-151,1 2-1,-1-1 0,0 1 0,1 1 1,0 0-1,0 0 0,0 1 1,-11 7-1,8-5-6674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3 512 24575,'0'0'0,"0"0"0,0 1 0,-1-1 0,1 0 0,0 0 0,0 0 0,0 0 0,0 0 0,0 0 0,0 0 0,0 0 0,0 0 0,-1 0 0,1 1 0,0-1 0,0 0 0,0 0 0,0 0 0,0 0 0,0 0 0,0 0 0,0 1 0,0-1 0,0 0 0,0 0 0,0 0 0,0 0 0,0 0 0,0 1 0,0-1 0,0 0 0,0 0 0,0 0 0,0 0 0,0 0 0,0 0 0,0 1 0,0-1 0,0 0 0,0 0 0,0 0 0,0 0 0,1 0 0,-1 0 0,0 0 0,0 1 0,0-1 0,0 0 0,0 0 0,0 0 0,0 0 0,0 0 0,1 0 0,-1 0 0,0 0 0,12 2 0,15-5 0,23-8 26,0-2 1,88-37-1,-18 6-1470,-107 40-5382</inkml:trace>
  <inkml:trace contextRef="#ctx0" brushRef="#br0" timeOffset="1">320 393 24575,'-4'6'0,"0"0"0,0 0 0,0 0 0,1 0 0,0 1 0,0-1 0,0 1 0,1 0 0,0 0 0,0 0 0,1 0 0,0 0 0,0 0 0,1 14 0,2-8 0,0-1 0,1 1 0,0-1 0,1 1 0,1-1 0,0 0 0,8 15 0,9 25-1365,-19-41-5461</inkml:trace>
  <inkml:trace contextRef="#ctx0" brushRef="#br0" timeOffset="2">598 89 24575,'-4'-1'0,"-4"10"0,-5 11 0,-76 184-1365,86-195-5461</inkml:trace>
  <inkml:trace contextRef="#ctx0" brushRef="#br0" timeOffset="3">518 221 24575,'5'-2'0,"3"-1"0,3 3 0,0 5 0,-1 2 0,2 2 0,-3 2 0,1 1 0,-3 1 0,1 1 0,1-3 0,-1 0 0,-2-1 0,0-1 0</inkml:trace>
  <inkml:trace contextRef="#ctx0" brushRef="#br0" timeOffset="4">611 208 24575,'0'-2'0,"0"-5"0,5-5 0,3 1 0,3 2 0,2 0 0,3 2 0,1 0 0,0 1 0,-3 1-8191</inkml:trace>
  <inkml:trace contextRef="#ctx0" brushRef="#br0" timeOffset="5">743 89 24575,'2'-10'0,"3"16"0,2 18 0,-3 9 0,3 16 0,15 62 0,-15-58-1365,-7-42-5461</inkml:trace>
  <inkml:trace contextRef="#ctx0" brushRef="#br0" timeOffset="6">690 380 24575,'-3'6'0,"0"0"0,1 0 0,-1 0 0,1 0 0,0 0 0,1 0 0,-1 0 0,1 1 0,1-1 0,-1 0 0,1 1 0,0-1 0,0 1 0,1-1 0,2 12 0,-2-16 0,-1 1 0,1-1 0,-1 0 0,1 1 0,0-1 0,0 0 0,1 1 0,-1-1 0,0 0 0,1 0 0,-1 0 0,1 0 0,0 0 0,-1 0 0,1-1 0,0 1 0,0-1 0,0 1 0,0-1 0,1 1 0,-1-1 0,0 0 0,0 0 0,1 0 0,-1-1 0,1 1 0,-1 0 0,1-1 0,-1 0 0,1 1 0,-1-1 0,1 0 0,-1 0 0,1-1 0,-1 1 0,1 0 0,-1-1 0,1 0 0,-1 1 0,0-1 0,5-2 0,171-76 0,-156 65-1365,-13 7-5461</inkml:trace>
  <inkml:trace contextRef="#ctx0" brushRef="#br0" timeOffset="7">942 89 24575,'0'-4'0,"1"0"0,0 1 0,0-1 0,0 1 0,0-1 0,0 1 0,1-1 0,-1 1 0,1-1 0,0 1 0,0 0 0,0 0 0,1 0 0,-1 0 0,1 1 0,-1-1 0,1 1 0,0-1 0,4-1 0,-3 1 0,0 0 0,0 0 0,0 1 0,1 0 0,-1 0 0,1 0 0,0 0 0,0 1 0,-1 0 0,1 0 0,0 0 0,0 0 0,0 1 0,6 0 0,-10 0 0,1 1 0,-1-1 0,0 1 0,0-1 0,0 1 0,1 0 0,-1-1 0,0 1 0,0 0 0,0 0 0,0 0 0,0 0 0,0 0 0,-1 0 0,1 0 0,0 0 0,0 0 0,-1 0 0,1 0 0,0 1 0,-1-1 0,1 0 0,-1 0 0,0 1 0,1-1 0,-1 0 0,0 0 0,0 1 0,0-1 0,0 0 0,0 1 0,0-1 0,0 0 0,-1 3 0,-9 52 0,8-48 0,-1 36 23,3-39-138,1 1-1,-1-1 0,-1 1 0,1 0 1,-1-1-1,0 1 0,0-1 1,0 1-1,-1-1 0,0 0 1,-3 7-1</inkml:trace>
  <inkml:trace contextRef="#ctx0" brushRef="#br0" timeOffset="8">1061 155 24575,'4'-4'0,"5"-2"0,0 2 0,-2 5 0,1 4 0,1 3 0,-1 3 0,-2 2 0,-2-2-8191</inkml:trace>
  <inkml:trace contextRef="#ctx0" brushRef="#br0" timeOffset="9">1101 142 24575,'0'-2'0,"0"-8"0,2-2 0,3-1 0,3 1 0,3 2 0,1 1 0,1 0 0,0 2 0,1 0 0,-2 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24575,'6'-10'0,"-2"22"0,0 38 0,-2-20 0,2-6-455,-1 0 0,1 31 0,-4-43-6371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24 332 24575,'-23'32'0,"23"-31"0,0-1 0,0 0 0,0 0 0,0 1 0,0-1 0,0 0 0,0 0 0,-1 0 0,1 1 0,0-1 0,0 0 0,0 0 0,0 1 0,0-1 0,0 0 0,0 0 0,0 1 0,0-1 0,0 0 0,0 0 0,1 1 0,-1-1 0,0 0 0,0 0 0,0 0 0,0 1 0,0-1 0,0 0 0,0 0 0,1 0 0,-1 1 0,0-1 0,0 0 0,0 0 0,1 0 0,-1 0 0,0 1 0,0-1 0,0 0 0,1 0 0,20-6 0,-15 2 0,1 1 0,-1 1 0,1-1 0,-1 1 0,1 0 0,0 0 0,9-1 0,-14 4 0,0-1 0,0 0 0,0 0 0,0 0 0,0 1 0,0-1 0,0 1 0,0 0 0,0 0 0,-1-1 0,1 1 0,0 0 0,0 0 0,-1 1 0,1-1 0,-1 0 0,1 1 0,-1-1 0,1 1 0,-1-1 0,0 1 0,0-1 0,0 1 0,0 0 0,0 0 0,0 0 0,0-1 0,0 1 0,0 3 0,4 8-227,0 0-1,-1 0 1,-1 1-1,0-1 1,1 16-1,-4-18-6598</inkml:trace>
  <inkml:trace contextRef="#ctx0" brushRef="#br0" timeOffset="1">421 14 24575,'-2'0'0,"-1"0"0,1 0 0,-1 0 0,1 0 0,0 0 0,-1 0 0,1 1 0,-1-1 0,1 1 0,0-1 0,0 1 0,-1 0 0,1 0 0,0 0 0,0 0 0,0 1 0,0-1 0,0 0 0,0 1 0,0 0 0,1-1 0,-1 1 0,0 0 0,1 0 0,0 0 0,-1 0 0,1 0 0,0 0 0,0 0 0,0 0 0,0 0 0,0 1 0,1-1 0,-1 0 0,1 1 0,-1-1 0,1 5 0,0-3 0,1 0 0,-1 0 0,1 0 0,0 0 0,0 0 0,0 0 0,1 0 0,-1 0 0,1-1 0,0 1 0,0 0 0,0-1 0,1 1 0,-1-1 0,1 0 0,0 0 0,0 0 0,0 0 0,0-1 0,0 1 0,6 2 0,-4-2 0,0 0 0,1-1 0,-1 1 0,0-1 0,1 0 0,0-1 0,-1 0 0,1 1 0,0-2 0,0 1 0,-1-1 0,1 0 0,0 0 0,11-2 0,-14 1 0,0 0 0,0 0 0,0 0 0,0-1 0,0 0 0,-1 1 0,1-1 0,0 0 0,-1 0 0,0 0 0,1 0 0,-1-1 0,0 1 0,0-1 0,0 1 0,0-1 0,-1 0 0,1 0 0,-1 0 0,1 0 0,-1 0 0,0 0 0,0 0 0,-1 0 0,1 0 0,-1 0 0,1 0 0,-1-5 0,0 5 4,0-1 0,-1 0 0,1 1 0,-1-1 0,1 1-1,-1-1 1,-1 1 0,1-1 0,0 1 0,-1 0 0,1-1 0,-1 1-1,0 0 1,0 0 0,-1 0 0,1 1 0,0-1 0,-1 0 0,0 1 0,1 0-1,-1 0 1,0-1 0,0 2 0,0-1 0,-1 0 0,1 1 0,0-1-1,-1 1 1,1 0 0,-4-1 0,0 0-110,-1 0 0,1 0 0,0 1 0,-1 0 0,1 0 0,0 0-1,-1 1 1,1 0 0,-1 1 0,1 0 0,-1 0 0,1 0 0,-13 5 0,10 0-6720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24575,'2'2'0,"-1"0"0,1 0 0,0-1 0,0 1 0,0-1 0,0 1 0,0-1 0,0 0 0,0 1 0,0-1 0,0 0 0,1-1 0,-1 1 0,0 0 0,1-1 0,-1 1 0,1-1 0,-1 0 0,1 0 0,-1 0 0,1 0 0,-1 0 0,0 0 0,1-1 0,4-1 0,70-18 0,-67 16 0,21-5-87,65-26-1191,-83 29-5548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24575,'1'-3'0,"0"-1"0,0 1 0,0 0 0,0 0 0,0 0 0,1 0 0,-1 0 0,1 0 0,0 1 0,0-1 0,0 0 0,2-2 0,31-30 0,-33 32 0,2 0 0,0 0 0,1 0 0,-1 0 0,1 1 0,-1 0 0,1-1 0,0 2 0,0-1 0,0 0 0,0 1 0,0 0 0,0 0 0,0 1 0,1-1 0,-1 1 0,0 0 0,0 1 0,7 0 0,-9-1 0,-1 1 0,0-1 0,0 1 0,1 0 0,-1 0 0,0-1 0,0 1 0,0 1 0,0-1 0,0 0 0,0 0 0,0 1 0,0-1 0,-1 1 0,1 0 0,0-1 0,-1 1 0,1 0 0,-1 0 0,0 0 0,0 0 0,0 0 0,0 0 0,0 0 0,0 1 0,0-1 0,-1 0 0,1 0 0,-1 1 0,0-1 0,1 0 0,-1 1 0,0-1 0,0 0 0,-1 1 0,1-1 0,0 0 0,-1 1 0,0-1 0,1 0 0,-3 4 0,-1 2 0,-1-1 0,1 1 0,-1-1 0,-1-1 0,0 1 0,0-1 0,0 0 0,0 0 0,-1 0 0,0-1 0,0-1 0,-10 6 0,-36 30 0,50-37 0,0 1 0,0-1 0,1 1 0,-1 0 0,1-1 0,-1 1 0,1 0 0,1 1 0,-1-1 0,0 0 0,1 0 0,0 1 0,-1 4 0,2-8 0,0 1 0,0-1 0,0 0 0,0 0 0,0 0 0,0 0 0,1 0 0,-1 0 0,0 0 0,1 0 0,-1 0 0,0 0 0,1 0 0,-1 0 0,1 0 0,0 0 0,-1 0 0,1 0 0,0 0 0,-1-1 0,1 1 0,1 1 0,0-1 0,0-1 0,0 1 0,0 0 0,0 0 0,0-1 0,0 0 0,0 1 0,1-1 0,-1 0 0,0 0 0,0 0 0,0 0 0,0 0 0,1-1 0,2 0 0,43-17 0,-43 15 0,1 0 0,-1 1 0,1 0 0,-1-1 0,1 2 0,0-1 0,0 1 0,0 0 0,0 0 0,0 0 0,0 1 0,10 0 0,-14 1 0,-1 0 0,0-1 0,0 1 0,0 0 0,1 0 0,-1-1 0,0 1 0,0 0 0,0 0 0,0 0 0,0 1 0,-1-1 0,1 0 0,0 0 0,0 0 0,-1 1 0,1-1 0,-1 0 0,1 1 0,-1-1 0,0 0 0,1 1 0,-1-1 0,0 0 0,0 1 0,0-1 0,0 1 0,0-1 0,0 1 0,0-1 0,-1 0 0,1 1 0,0-1 0,-1 0 0,1 1 0,-1-1 0,1 0 0,-1 1 0,-1 0 0,0 5 0,-1-1 0,-1 1 0,1-1 0,-1 0 0,-1 0 0,-5 8 0,-32 21 0,33-29 0,0 0 0,1 1 0,0 0 0,1 0 0,-13 16 0,20-22 0,0-1 0,0 0 0,0 0 0,-1 1 0,1-1 0,0 0 0,0 1 0,0-1 0,0 0 0,-1 0 0,1 1 0,0-1 0,0 1 0,0-1 0,0 0 0,0 1 0,0-1 0,0 0 0,0 1 0,0-1 0,0 0 0,0 1 0,0-1 0,1 0 0,-1 1 0,0-1 0,0 0 0,0 1 0,0-1 0,0 0 0,1 0 0,-1 1 0,0-1 0,0 0 0,0 0 0,1 1 0,-1-1 0,17 5 0,19-5 0,113-37-1365,-137 35-5461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160 297 24575,'1'2'0,"-1"-1"0,0 1 0,0 0 0,0-1 0,-1 1 0,1-1 0,0 1 0,0-1 0,-1 1 0,1-1 0,-1 1 0,0-1 0,1 1 0,-1-1 0,0 0 0,0 1 0,0-1 0,0 0 0,0 0 0,0 0 0,0 1 0,0-1 0,0 0 0,0 0 0,-1-1 0,-1 2 0,1-1 0,1-1 0,0 0 0,0 0 0,0 0 0,-1-1 0,1 1 0,0 0 0,0 0 0,-1-1 0,1 1 0,0 0 0,0-1 0,0 1 0,0-1 0,0 0 0,0 1 0,0-1 0,0 0 0,0 0 0,0 1 0,0-1 0,0 0 0,0 0 0,1 0 0,-1 0 0,0 0 0,1 0 0,-1 0 0,0-1 0,1 1 0,0 0 0,-1 0 0,1-2 0,-45-75 0,0-2 0,42 74 0,0-1 0,0 0 0,1 0 0,0 1 0,0-2 0,1 1 0,0 0 0,0 0 0,1-12 0,0 17 0,1 0 0,0-1 0,0 1 0,0 0 0,0-1 0,0 1 0,0 0 0,0 0 0,1 0 0,-1 0 0,1 0 0,-1 1 0,1-1 0,0 0 0,0 1 0,0-1 0,0 1 0,0 0 0,0 0 0,0-1 0,0 1 0,0 0 0,5-1 0,64-16 0,-46 13 0,-17 3 0,0 1 0,0 0 0,1 0 0,-1 0 0,0 1 0,1 1 0,-1-1 0,0 1 0,16 4 0,-22-4 0,0 0 0,0-1 0,0 1 0,0 0 0,0 0 0,0 0 0,-1 0 0,1 1 0,0-1 0,0 1 0,-1-1 0,1 1 0,-1-1 0,1 1 0,-1 0 0,0-1 0,0 1 0,0 0 0,0 0 0,0 0 0,0 0 0,0 0 0,0 0 0,-1 0 0,1 1 0,-1-1 0,0 0 0,0 0 0,0 0 0,0 1 0,0-1 0,0 0 0,0 0 0,-1 0 0,1 0 0,-1 1 0,1-1 0,-1 0 0,0 0 0,0 0 0,0 0 0,-2 2 0,0 1 6,0 0 1,0 0-1,0 0 0,-1 0 0,0-1 0,0 0 0,0 0 0,0 0 1,-1 0-1,0-1 0,1 1 0,-1-1 0,-9 4 0,-9 3-359,-45 14 0,48-18-392,11-3-6081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24575,'1'0'0,"-1"0"0,0 0 0,1 0 0,-1-1 0,0 1 0,1 0 0,-1 0 0,0 0 0,1 0 0,-1 0 0,0 0 0,1 0 0,-1-1 0,0 1 0,1 0 0,-1 0 0,1 0 0,-1 1 0,0-1 0,1 0 0,-1 0 0,0 0 0,1 0 0,-1 0 0,0 0 0,1 0 0,-1 1 0,0-1 0,1 0 0,-1 0 0,0 0 0,0 1 0,1-1 0,-1 0 0,0 0 0,0 1 0,1 0 0,2 17 0,-11 29 0,7-41 0,0-1 0,0 0 0,0 1 0,1-1 0,-1 1 0,1-1 0,0 0 0,1 1 0,0-1 0,-1 1 0,2-1 0,-1 0 0,3 7 0,-3-10 0,0 0 0,1 0 0,-1 0 0,1-1 0,-1 1 0,1 0 0,0-1 0,0 1 0,0-1 0,0 0 0,0 1 0,0-1 0,0 0 0,0 0 0,0 0 0,0-1 0,0 1 0,1 0 0,-1-1 0,0 0 0,1 1 0,-1-1 0,0 0 0,1 0 0,-1 0 0,0-1 0,1 1 0,-1 0 0,0-1 0,5-1 0,-4 1 0,1 0 0,-1 0 0,1 0 0,-1-1 0,1 1 0,-1-1 0,0 0 0,0 0 0,0 0 0,0 0 0,0 0 0,-1-1 0,1 1 0,-1-1 0,1 0 0,-1 0 0,0 0 0,0 0 0,0 0 0,0 0 0,-1 0 0,1-1 0,-1 1 0,0-1 0,0 1 0,0-1 0,-1 1 0,1-1 0,-1 0 0,0-6 0,0 5 0,0 0 0,-1-1 0,1 1 0,-1 0 0,0 0 0,-1-1 0,1 1 0,-1 0 0,0 0 0,-1 1 0,1-1 0,-1 0 0,0 1 0,0-1 0,0 1 0,0 0 0,-1 0 0,0 0 0,0 1 0,-6-5 0,0 2-227,0 0-1,-1 1 1,1 1-1,-1 0 1,-12-3-1,9 4-6598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112 296 24575,'14'18'0,"-9"-12"0,-11-25 0,-79-168 0,50 117 0,34 69 0,1 0 0,-1 0 0,1 0 0,-1 0 0,1 0 0,0 0 0,-1 0 0,1 0 0,0 0 0,0 0 0,-1 0 0,1-1 0,0 1 0,0 0 0,0 0 0,1 0 0,-1 0 0,0 0 0,0 0 0,0 0 0,1 0 0,-1 0 0,1 0 0,-1 0 0,1 0 0,-1 0 0,2-1 0,-1 0 0,1 1 0,0 0 0,0 0 0,0 0 0,0 0 0,0 0 0,0 0 0,0 0 0,0 0 0,1 1 0,-1-1 0,4 1 0,11-1 0,-1 0 0,1 2 0,17 2 0,-23-2 0,-7-1 0,0 1 0,1 0 0,-1 0 0,0 0 0,1 0 0,-1 1 0,0 0 0,0-1 0,0 1 0,0 1 0,-1-1 0,1 1 0,-1-1 0,1 1 0,-1 0 0,0 0 0,0 1 0,0-1 0,0 1 0,-1-1 0,1 1 0,1 5 0,-2-6 0,-1 0 0,0 1 0,0-1 0,0 0 0,-1 1 0,1-1 0,-1 1 0,0-1 0,0 1 0,0-1 0,-1 1 0,1-1 0,-1 1 0,1-1 0,-1 1 0,0-1 0,-1 0 0,1 1 0,-1-1 0,1 0 0,-1 0 0,0 0 0,0 0 0,0-1 0,0 1 0,-1 0 0,1-1 0,-6 4 0,3-2-124,0 0 0,-1-1 0,1 0 0,-1 0 0,0 0 0,0-1-1,0 0 1,-1 0 0,1 0 0,-10 1 0,3-2-6702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24575,'2'-3'0,"6"-4"0,5-1 0,3 1 0,0 2 0,-2 0 0,-2 1 0,-2 1 0,-1 1 0,0 1 0</inkml:trace>
  <inkml:trace contextRef="#ctx0" brushRef="#br0" timeOffset="1">133 23 24575,'4'-23'0,"-3"24"0,-1 0 0,1-1 0,-1 1 0,1 0 0,-1-1 0,1 1 0,-1 0 0,0 0 0,1-1 0,-1 1 0,0 0 0,0 0 0,1 0 0,-1-1 0,0 1 0,0 0 0,0 0 0,0 0 0,0 0 0,0-1 0,0 1 0,0 0 0,-1 0 0,1 1 0,-1 159-1365,1-153-5461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6:30:04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1100 961,'-5'4,"-1"-1,1 0,-1-1,0 0,0 0,0 0,-1 0,1-1,0 0,0-1,-1 1,-8-1,9 0,1 0,0 1,0-1,0-1,0 1,0-1,0 1,0-1,0-1,0 1,0-1,1 0,-1 0,0 0,1-1,0 1,0-1,0 0,0-1,0 1,0 0,1-1,-4-5,4 5,1 0,1-1,-1 1,0 0,1-1,0 1,0-1,0 1,1-1,0 0,-1 1,2-1,-1 1,0-1,1 1,0-1,0 1,0-1,1 1,-1-1,1 1,0 0,1 0,3-6,2-3,2 0,-1 0,1 1,1 0,21-18,-28 26,0 1,0 0,0 1,0-1,0 1,1-1,-1 1,1 1,-1-1,1 0,0 1,0 0,0 0,-1 1,1 0,0-1,0 1,0 1,0-1,0 1,0 0,8 3,-9-2,-1 0,1 0,-1 1,1 0,-1-1,0 1,0 0,-1 1,1-1,-1 0,1 1,-1 0,0-1,0 1,-1 0,1 0,-1 0,0 0,0 0,0 1,0-1,-1 0,0 0,0 0,0 5,0 7,-1-1,-1 0,0 0,-1 0,-8 26,1-16,0 0,-2 0,-1-1,-1-1,-20 25,24-34,-1-1,-1-1,1 1,-2-2,0 0,0 0,-1-1,0-1,-22 11,26-17,1 1,0-1,-1-1,0 1,0-2,0 1,0-1,0-1,1 0,-1 0,0-1,0-1,0 1,-15-6,19 5,0 0,0-1,1 0,-1 0,1 0,0-1,-1 0,2 0,-1 0,0-1,1 1,0-1,0 0,0 0,1-1,0 1,0-1,0 1,0-1,1 0,0 0,1 0,-2-10,0 2,2 1,0-1,1 0,0 0,1 0,1 1,0-1,1 0,0 1,1 0,1 0,0 0,0 0,2 1,-1 0,2 0,9-12,-4 8,0 1,2 0,0 2,0-1,1 2,1 0,0 1,1 0,0 2,0 0,23-7,-23 10,1 0,0 2,0 0,0 1,1 1,-1 1,0 1,1 0,-1 2,0 0,34 8,-49-8,-1 0,1 0,-1 0,0 1,0-1,0 1,0-1,0 1,0 0,-1 0,1 0,-1 1,0-1,0 1,0-1,0 1,-1 0,0-1,1 1,-1 0,-1 0,1 0,0 0,-1 0,0 0,0 0,-1 7,1-1,-1 0,0 1,0-1,-1 0,-1 0,0 0,0-1,-1 1,-9 16,2-11,-1 0,0-2,-1 1,0-2,-1 0,-1 0,0-1,-1-1,0-1,-28 13,17-11,-2 0,1-2,-1-1,-1-1,-53 5,74-11,0 0,0-1,0 0,0-1,0 0,0-1,0 1,0-2,1 1,-1-1,1 0,-1-1,1 0,1-1,-1 1,0-1,1-1,0 0,0 0,1 0,0 0,0-1,0 0,1-1,0 1,0-1,-3-8,0 2,1-1,0 0,0 0,2-1,0 1,1-1,0 0,2 0,-2-18,4 23,1 0,0-1,0 1,2 0,-1 0,1 0,1 0,0 0,0 1,1-1,0 1,1 1,0-1,8-8,-5 5,1 1,1 0,0 1,1 0,0 1,0 0,1 1,0 1,1 0,0 0,0 2,0-1,1 2,0 0,0 1,1 0,-1 1,1 1,-1 1,1 0,0 1,0 0,-1 2,1 0,0 0,-1 2,0 0,0 0,0 1,0 1,-1 1,0 0,0 1,-1 0,0 1,12 11,-12-8,0 0,-1 1,0 0,-2 1,1 1,-2-1,0 1,0 1,-2 0,0 0,-1 1,0-1,-1 1,-1 0,-1 1,-1-1,0 1,-1-1,-1 1,0 0,-2-1,0 1,-1-1,0 0,-2 0,0 0,-1 0,0-1,-2 0,-14 25,14-28,0 0,-1 0,0-1,-1 0,-1 0,0-1,0-1,-1 0,-25 16,18-15,-1-2,0 0,-1-1,0-1,0-1,-30 4,28-5,-1-2,1 0,0-2,-1 0,1-2,-1-1,1 0,-44-12,54 10,-1-1,1-1,1 0,-1 0,1-2,0 1,0-1,1-1,1 0,-1-1,1 0,1-1,0 1,0-2,-13-24,14 22,1 0,1-1,1 0,0-1,1 1,0-1,1 0,1 0,0 0,2 0,0 0,0 0,2 0,0 0,0 0,2 1,0-1,1 1,0 0,1 0,1 0,0 1,1 0,1 0,0 1,1 0,0 1,1 0,0 1,1 0,0 0,1 1,0 1,28-15,-12 11,0 1,1 1,1 2,0 1,0 1,0 2,1 1,-1 1,1 2,0 1,57 8,-67-5,1 1,-1 1,0 1,0 0,-1 2,0 1,0 0,-1 2,0 0,-1 1,0 1,-1 1,-1 1,0 0,-1 1,0 1,14 21,-25-31,-1 0,0 1,0-1,-1 1,0 0,0-1,-1 2,0-1,0 0,-1 0,0 0,0 1,-1-1,-1 11,-1-8,0 1,-1 0,0 0,-1-1,-1 0,1 0,-2 0,1 0,-8 9,-5 4,-1-1,-1 0,-1-2,0-1,-2 0,0-2,-32 20,20-18,0-1,-2-1,0-3,-1-1,0-1,-1-3,0-1,0-2,-1-1,-61 0,77-6,1-1,-1-2,1 0,0-2,0 0,0-2,0 0,-30-15,38 14,0-1,1 0,0-1,0-1,1 0,1 0,0-2,0 1,1-2,1 1,0-1,-12-25,14 23,0-1,2 0,0 0,1-1,1 1,0-1,1 0,1 0,1 0,1 0,0-1,2 1,0 0,0 0,6-17,0 10,0 1,1 1,1 0,2 0,0 1,1 0,2 1,0 1,1 0,21-20,-7 11,1 2,1 0,1 2,2 2,0 1,1 2,47-19,-53 27,1 2,1 1,-1 1,2 2,-1 1,1 1,-1 2,1 1,53 7,-49-2,1 2,-1 2,-1 2,0 1,0 1,-1 2,42 24,-57-26,-1 0,-1 1,0 1,-1 1,-1 0,0 2,-1-1,0 2,-2 0,0 1,-1 0,-1 0,13 33,-17-34,-2 0,0 0,-1 0,-1 1,-1-1,0 1,-1 0,-1 0,-1-1,-1 1,0 0,-2-1,0 0,-1 0,-1 0,0 0,-1-1,-12 20,5-12,-2 0,-1-1,0-1,-2 0,-1-2,0 0,-2-1,0-1,-1-1,-1-1,-28 14,0-5,-2-3,0-2,-1-2,-1-3,-1-2,0-3,0-2,-1-3,0-2,0-3,0-2,0-3,0-3,-57-13,92 14,1 0,0-2,1 0,-1-2,2 0,-1-1,2-1,-1-1,-19-17,26 18,0-1,0 0,1-1,1-1,0 1,2-2,-1 1,2-1,0-1,1 1,0-2,-4-18,6 11,0-1,1 1,2-1,1 0,1 0,1-1,1 2,1-1,8-31,-2 25,1 0,2 1,1 0,1 1,2 1,32-46,-18 36,2 1,1 2,2 1,1 1,2 3,2 1,0 1,2 3,84-41,-100 57,-1 0,2 2,-1 1,1 1,0 1,0 2,0 0,1 2,-1 1,1 1,-1 2,0 0,0 2,0 1,-1 1,1 1,-2 2,1 0,-1 2,35 22,-29-14,-1 1,-1 2,-1 1,-1 0,-1 3,-1 0,-1 1,-2 1,-1 1,-2 1,0 1,22 57,-30-64,-2 2,0 0,-2 0,-1 0,-1 1,1 43,-6-51,-1 1,0 0,-2-1,-1 1,0-1,-2 0,0 0,-1-1,-15 30,5-19,-1-1,-1-1,-1 0,-2-2,0 0,-2-2,-1 0,-30 21,20-19,-2-1,-1-2,-1-2,-1-2,-83 28,81-34,0-2,-1-1,1-3,-2-2,1-1,-1-2,1-3,-1-1,1-2,0-2,0-2,0-1,1-3,-43-18,61 20,1-2,1 0,0-2,1 0,0-2,1 0,1-1,1-1,-27-33,26 25,2-1,1 0,1-1,1-1,1 0,2-1,-11-43,14 39,2-1,1 1,1-1,2 0,2-1,1 1,2 0,1 0,2 1,1-1,2 1,1 1,1 0,2 0,2 1,1 1,1 0,1 1,2 1,1 1,1 1,2 1,0 1,2 1,40-30,-32 31,1 1,0 2,2 1,0 3,1 0,1 3,0 1,1 1,0 3,0 1,1 2,0 2,0 1,0 3,0 1,0 2,-1 2,1 1,-2 2,1 2,-1 2,-1 1,0 3,-1 0,-1 2,0 2,49 39,-36-23,-3 3,-1 1,-1 2,70 93,-102-118,0 0,-1 0,-1 1,-1 1,-1 0,0 0,-2 0,0 1,-1 0,-2 0,0 0,-1 1,-1-1,-1 1,0-1,-2 1,-7 30,1-20,-2 0,-2-1,-1-1,-1 0,-1 0,-2-2,-1 0,-1-1,-1 0,-2-2,-42 39,23-28,-2-2,-1-1,-1-3,-2-2,0-2,-72 28,64-31,-1-4,0-1,-1-3,-1-3,0-2,-94 4,127-14,0-1,0-2,0 0,0-2,0-1,1-1,-38-16,43 14,1-1,0 0,0-2,2 0,-1-1,1-1,1 0,1-1,0 0,-16-24,10 6,0 0,2-1,2-1,1 0,2-1,2-1,1 0,1 0,-4-49,9 41,1 0,3 0,1 0,3 0,1 0,2 1,21-70,-19 89,1 0,1 0,2 1,0 0,1 1,1 0,1 2,1 0,32-31,-24 30,1 1,1 1,1 1,0 2,1 0,1 2,43-15,-38 18,1 2,0 1,0 1,0 2,1 2,0 1,0 2,0 2,0 1,0 2,0 2,-1 1,0 1,69 27,-66-17,0 2,-1 2,-1 1,-1 1,63 58,-79-63,-1 1,-1 1,0 0,-2 1,-1 1,0 0,-2 2,-1-1,-1 1,13 41,-21-50,0 0,-1 1,0-1,-1 0,-1 1,-1-1,0 0,-1 1,-1-1,-1 0,-10 29,6-23,-2 0,-1-1,0 0,-1-1,-2-1,0 0,-26 28,2-9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5.4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1 24575,'-6'16'0,"1"1"0,1 0 0,0 1 0,1-1 0,0 0 0,2 1 0,0 0 0,3 28 0,-5 50 0,-18 706 0,23-526 0,-2 557 0,0-829 0,0-1 0,0 0 0,0 0 0,0 0 0,1 0 0,-1 0 0,1 0 0,-1 0 0,1 0 0,0 0 0,1 0 0,-1 0 0,0-1 0,1 1 0,-1 0 0,4 2 0,-2-2 0,0-1 0,0 0 0,0 0 0,1-1 0,-1 1 0,1-1 0,-1 1 0,1-1 0,0 0 0,-1 0 0,1-1 0,0 1 0,4-1 0,126 18 0,66 7 0,-107-19 0,238 11 0,-133-5 0,-15-1 0,-93-5 0,-1 4 0,106 26 0,11 2 0,-40-10 0,-163-28 0,-1 1 0,1 0 0,-1 0 0,1 0 0,-1 0 0,1 0 0,-1 1 0,0-1 0,0 1 0,1 0 0,-1-1 0,0 1 0,-1 0 0,1 0 0,0 0 0,0 0 0,-1 1 0,1-1 0,-1 0 0,0 1 0,0-1 0,0 1 0,0-1 0,0 1 0,0-1 0,-1 1 0,1 0 0,-1 3 0,2 11 0,-1 0 0,-1 0 0,-2 26 0,0-17 0,-1 584 0,3-370 0,13-70 0,-1-17 0,0-13 0,-1 15 0,-8-104 0,2 0 0,20 88 0,-12-74 0,-13-63 0,0 0 0,1 0 0,-1 0 0,1 0 0,0-1 0,-1 1 0,1 0 0,0 0 0,0-1 0,0 1 0,0 0 0,0-1 0,0 1 0,1-1 0,-1 0 0,0 1 0,1-1 0,-1 0 0,1 0 0,0 0 0,-1 0 0,1 0 0,0 0 0,0 0 0,-1-1 0,1 1 0,0 0 0,0-1 0,0 0 0,0 1 0,0-1 0,0 0 0,0 0 0,-1 0 0,1 0 0,0-1 0,4 0 0,8-2 0,0 0 0,-1-1 0,1-1 0,17-9 0,1 1 0,19-3 0,1 3 0,0 1 0,92-6 0,161 10 0,-258 6 0,50-8 0,33-3 0,432 13 84,-269 1-1533,-273-1-5377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6.1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5 24575,'-25'-5'0,"34"16"0,44 23 0,-45-29 0,10 9 0,1 0 0,16 18 0,-25-22 0,0-1 0,1 1 0,0-2 0,0 0 0,1 0 0,0-1 0,1 0 0,20 8 0,-32-15 0,0 0 0,0 0 0,0 0 0,0 1 0,1-1 0,-1 1 0,0-1 0,0 0 0,0 1 0,0 0 0,0-1 0,0 1 0,0 0 0,-1-1 0,1 1 0,0 0 0,0 0 0,0 0 0,-1 0 0,1-1 0,0 1 0,-1 0 0,1 0 0,-1 1 0,1-1 0,-1 0 0,0 0 0,1 0 0,-1 2 0,0-1 0,-1 0 0,1 0 0,-1 0 0,0 0 0,0 0 0,0 0 0,0 0 0,0 0 0,0 0 0,-1 0 0,1 0 0,-1-1 0,1 1 0,-2 1 0,-10 8 0,1-1 0,-1 0 0,-15 8 0,-24 16 0,2 2 0,-79 75 0,108-92-1365,1-4-5461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21 24575,'-1'0'0,"-1"0"0,0-1 0,1 1 0,-1-1 0,0 1 0,1-1 0,-1 0 0,1 0 0,-1 1 0,1-1 0,0 0 0,-1 0 0,1-1 0,0 1 0,-2-2 0,4 3 0,-1-1 0,0 1 0,1-1 0,-1 1 0,1-1 0,-1 1 0,1-1 0,-1 1 0,1 0 0,-1-1 0,1 1 0,0 0 0,-1-1 0,1 1 0,0 0 0,-1 0 0,1 0 0,-1 0 0,1-1 0,0 1 0,-1 0 0,1 0 0,0 0 0,0 0 0,60 0 0,11 12 0,8 2 0,131 5 0,789-20 0,-795 14 0,3-1 0,667-13-1365,-852 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7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24 24575,'-9'-6'0,"6"4"0,1 0 0,-1 0 0,1 1 0,-1-1 0,0 1 0,0-1 0,0 1 0,1 0 0,-1 0 0,0 0 0,0 1 0,0-1 0,-5 0 0,10 4 0,0-1 0,0 0 0,0 0 0,0-1 0,1 1 0,-1 0 0,1-1 0,-1 0 0,5 2 0,20 8 0,1 0 0,0-2 0,1-2 0,31 5 0,37 10 0,-96-22 0,1 0 0,-1 1 0,1-1 0,-1 0 0,0 1 0,1-1 0,-1 1 0,1 0 0,-1-1 0,0 1 0,0 0 0,1 0 0,-1 0 0,0 0 0,0 0 0,0 0 0,0 0 0,0 0 0,0 0 0,0 0 0,0 1 0,-1-1 0,1 0 0,0 1 0,-1-1 0,1 2 0,-1 0 0,0-1 0,0 0 0,-1 0 0,1 0 0,-1 0 0,0 1 0,1-1 0,-1 0 0,0 0 0,0 0 0,0-1 0,-1 1 0,1 0 0,0 0 0,-3 2 0,-7 7 0,-1 0 0,0-1 0,-22 16 0,-297 172 0,312-186-1365,3-1-5461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8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311 26 24575,'-2'-2'0,"-1"-1"0,1 1 0,-1 0 0,1 0 0,-1 0 0,0 0 0,0 0 0,0 0 0,0 1 0,0-1 0,0 1 0,-6-2 0,8 4 0,-1-1 0,1 0 0,0 0 0,-1 1 0,1-1 0,0 1 0,0-1 0,0 1 0,-1-1 0,1 1 0,0 0 0,0 0 0,0-1 0,0 1 0,0 0 0,0 0 0,0 0 0,0 0 0,1 0 0,-1 0 0,0 0 0,1 1 0,-1-1 0,0 0 0,1 0 0,0 1 0,-1-1 0,1 0 0,0 0 0,-1 1 0,1-1 0,0 0 0,0 1 0,0 1 0,-30 208 0,1 24 0,-8 37 0,27-208 0,2 1 0,4 0 0,5 112 0,2-91 0,-12 115 0,-10-80 0,9-68 0,-5 99 0,10-78 0,-3-1 0,-20 85 0,11-67 0,7-10 0,4 0 0,8 138 0,1-70 0,-3 218-1365,0-357-5461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9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79 187 24575,'-79'-48'0,"105"83"0,61 79 0,-30-35 0,-34-39 0,-21-34 0,1 0 0,0 0 0,0 0 0,1-1 0,7 10 0,-10-15 0,0 1 0,0 0 0,0-1 0,1 1 0,-1-1 0,0 1 0,0-1 0,1 0 0,-1 1 0,0-1 0,1 0 0,-1 0 0,0 0 0,0 0 0,1 0 0,-1 0 0,0-1 0,1 1 0,-1 0 0,0 0 0,0-1 0,1 1 0,-1-1 0,0 0 0,0 1 0,0-1 0,0 0 0,0 1 0,0-1 0,0 0 0,0 0 0,0 0 0,0 0 0,0 0 0,0 0 0,-1 0 0,2-2 0,32-45 0,-31 44 0,60-103 0,-20 31 0,61-79 0,-82 123-1365,-13 16-5461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0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0 24575,'-4'0'0,"0"0"0,0 0 0,0 1 0,0-1 0,0 1 0,0 0 0,1 0 0,-1 0 0,0 1 0,1-1 0,-1 1 0,1 0 0,-1 0 0,1 0 0,0 0 0,0 1 0,0-1 0,0 1 0,0 0 0,0 0 0,1 0 0,0 0 0,-1 0 0,1 0 0,0 1 0,1-1 0,-1 1 0,0 0 0,1-1 0,0 1 0,0 0 0,-1 5 0,-1 14 0,1 0 0,1 0 0,0 0 0,5 37 0,-1-7 0,-2 41-1365,-1-74-5461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404 262 24575,'3'2'0,"0"1"0,0-1 0,0 1 0,0 0 0,0 0 0,0 0 0,-1 0 0,0 1 0,0-1 0,0 1 0,0-1 0,0 1 0,2 7 0,-1-2 0,0 0 0,-1 0 0,0 0 0,2 18 0,-4-22 0,0 0 0,-1-1 0,1 1 0,-1 0 0,0 0 0,0 0 0,0 0 0,0-1 0,-1 1 0,0-1 0,0 1 0,0-1 0,-1 0 0,0 0 0,1 0 0,-6 6 0,3-5 0,-1 0 0,0 0 0,0-1 0,-1 1 0,1-1 0,-1 0 0,0-1 0,0 0 0,-13 4 0,7-3 0,-1 0 0,0-2 0,0 0 0,0 0 0,0-1 0,0-1 0,0-1 0,0 0 0,0 0 0,0-1 0,-13-5 0,17 4 0,1-1 0,0 0 0,1-1 0,-1 0 0,1-1 0,0 1 0,0-2 0,0 1 0,1-1 0,0 0 0,0 0 0,1-1 0,0 0 0,0 0 0,1-1 0,0 1 0,-4-13 0,2 6 0,2 0 0,0 0 0,1-1 0,0 1 0,1-1 0,1 0 0,0 0 0,2 0 0,0 0 0,2-17 0,-1 25 0,1 0 0,0 0 0,1 0 0,0 0 0,1 0 0,-1 1 0,1-1 0,1 1 0,-1 0 0,1 0 0,1 1 0,-1-1 0,1 1 0,0 0 0,0 1 0,1-1 0,8-4 0,-4 2 0,0 1 0,1 0 0,0 1 0,1 1 0,-1 0 0,1 0 0,0 1 0,0 1 0,26-4 0,-32 6 0,-1 0 0,0 1 0,0 0 0,0 0 0,1 0 0,-1 1 0,0 0 0,0 0 0,0 0 0,0 1 0,0 0 0,0 0 0,0 1 0,-1 0 0,1 0 0,-1 0 0,0 0 0,0 1 0,0 0 0,0 0 0,0 0 0,-1 1 0,0-1 0,0 1 0,0 0 0,-1 0 0,0 1 0,0-1 0,0 1 0,0-1 0,-1 1 0,0 0 0,0 0 0,1 8 0,5 28 60,7 83 0,-15-107-246,0 1 1,-1-1-1,-1 0 0,0 1 1,-2-1-1,0 0 1,-7 18-1,3-15-6640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3.6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94 24575,'-5'-1'0,"1"0"0,0 0 0,0-1 0,0 0 0,0 1 0,0-1 0,1 0 0,-1-1 0,0 1 0,1-1 0,0 0 0,-6-5 0,8 7 0,1 0 0,-1 0 0,1 1 0,-1-1 0,1 0 0,0 0 0,-1 0 0,1 1 0,0-1 0,0 0 0,0 0 0,0 0 0,-1 0 0,1 0 0,0 0 0,0 1 0,1-1 0,-1 0 0,0 0 0,0 0 0,0 0 0,1 0 0,-1 1 0,1-2 0,0 0 0,1 0 0,-1 0 0,1 0 0,0 1 0,-1-1 0,1 0 0,0 1 0,0 0 0,0-1 0,0 1 0,1 0 0,-1 0 0,3-1 0,4-2 0,1 1 0,-1 0 0,1 1 0,0 0 0,0 0 0,0 1 0,1 0 0,-1 1 0,0 0 0,17 3 0,-24-3 0,1 1 0,-1-1 0,0 1 0,1 0 0,-1 0 0,0 1 0,0-1 0,0 0 0,0 1 0,0 0 0,0 0 0,0 0 0,0 0 0,-1 0 0,1 1 0,-1-1 0,0 1 0,0 0 0,0-1 0,0 1 0,0 0 0,0 0 0,-1 0 0,0 0 0,1 1 0,-1-1 0,0 0 0,-1 0 0,1 1 0,0-1 0,-1 1 0,0-1 0,0 1 0,0 4 0,-1-4 0,1 0 0,-1 0 0,1 0 0,-1 0 0,-1 0 0,1 0 0,0 0 0,-1 0 0,0 0 0,0 0 0,0-1 0,0 1 0,-1-1 0,1 1 0,-1-1 0,0 0 0,0 0 0,-6 4 0,-3 2 0,-1-2 0,0 0 0,-1 0 0,-13 5 0,13-7 0,1 1 0,0 0 0,-16 11 0,29-17 0,0 1 0,-1-1 0,1 0 0,0 0 0,-1 0 0,1 0 0,0 0 0,-1 1 0,1-1 0,0 0 0,0 0 0,-1 0 0,1 1 0,0-1 0,0 0 0,0 0 0,-1 1 0,1-1 0,0 0 0,0 1 0,0-1 0,0 0 0,0 0 0,-1 1 0,1-1 0,0 0 0,0 1 0,0-1 0,0 0 0,0 1 0,0-1 0,0 0 0,0 1 0,0-1 0,0 0 0,0 1 0,1-1 0,-1 0 0,0 1 0,0-1 0,0 1 0,17 4 0,28-3 0,-42-2 0,192-2-1365,-175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B6CE2-6DA4-48BF-BA87-13C2EE054022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3570-FA1E-4B84-ABDE-A90A0E5ED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0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0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7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3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8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1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7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2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1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9666-11EA-419D-9400-8771FF940099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0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5.xm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.xm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.xm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customXml" Target="../ink/ink108.xml"/><Relationship Id="rId7" Type="http://schemas.openxmlformats.org/officeDocument/2006/relationships/customXml" Target="../ink/ink110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customXml" Target="../ink/ink109.xml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customXml" Target="../ink/ink111.xml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customXml" Target="../ink/ink1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customXml" Target="../ink/ink115.xml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customXml" Target="../ink/ink1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ustomXml" Target="../ink/ink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1.xml"/><Relationship Id="rId42" Type="http://schemas.openxmlformats.org/officeDocument/2006/relationships/image" Target="../media/image22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35.png"/><Relationship Id="rId16" Type="http://schemas.openxmlformats.org/officeDocument/2006/relationships/image" Target="../media/image9.png"/><Relationship Id="rId11" Type="http://schemas.openxmlformats.org/officeDocument/2006/relationships/customXml" Target="../ink/ink6.xml"/><Relationship Id="rId32" Type="http://schemas.openxmlformats.org/officeDocument/2006/relationships/image" Target="../media/image17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40.xml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82" Type="http://schemas.openxmlformats.org/officeDocument/2006/relationships/image" Target="../media/image42.png"/><Relationship Id="rId19" Type="http://schemas.openxmlformats.org/officeDocument/2006/relationships/customXml" Target="../ink/ink10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4.xml"/><Relationship Id="rId30" Type="http://schemas.openxmlformats.org/officeDocument/2006/relationships/image" Target="../media/image1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image" Target="../media/image5.png"/><Relationship Id="rId51" Type="http://schemas.openxmlformats.org/officeDocument/2006/relationships/customXml" Target="../ink/ink26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3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image" Target="../media/image11.png"/><Relationship Id="rId41" Type="http://schemas.openxmlformats.org/officeDocument/2006/relationships/customXml" Target="../ink/ink21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6.png"/><Relationship Id="rId31" Type="http://schemas.openxmlformats.org/officeDocument/2006/relationships/customXml" Target="../ink/ink16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40.png"/><Relationship Id="rId81" Type="http://schemas.openxmlformats.org/officeDocument/2006/relationships/customXml" Target="../ink/ink41.xml"/><Relationship Id="rId4" Type="http://schemas.openxmlformats.org/officeDocument/2006/relationships/image" Target="../media/image310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10.png"/><Relationship Id="rId39" Type="http://schemas.openxmlformats.org/officeDocument/2006/relationships/customXml" Target="../ink/ink20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8.xml"/><Relationship Id="rId76" Type="http://schemas.openxmlformats.org/officeDocument/2006/relationships/image" Target="../media/image39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2" Type="http://schemas.openxmlformats.org/officeDocument/2006/relationships/image" Target="../media/image3.png"/><Relationship Id="rId29" Type="http://schemas.openxmlformats.org/officeDocument/2006/relationships/customXml" Target="../ink/ink15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3.xml"/><Relationship Id="rId66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customXml" Target="../ink/ink51.xml"/><Relationship Id="rId42" Type="http://schemas.openxmlformats.org/officeDocument/2006/relationships/image" Target="../media/image63.png"/><Relationship Id="rId47" Type="http://schemas.openxmlformats.org/officeDocument/2006/relationships/customXml" Target="../ink/ink64.xml"/><Relationship Id="rId63" Type="http://schemas.openxmlformats.org/officeDocument/2006/relationships/customXml" Target="../ink/ink72.xml"/><Relationship Id="rId68" Type="http://schemas.openxmlformats.org/officeDocument/2006/relationships/image" Target="../media/image76.png"/><Relationship Id="rId84" Type="http://schemas.openxmlformats.org/officeDocument/2006/relationships/image" Target="../media/image84.png"/><Relationship Id="rId89" Type="http://schemas.openxmlformats.org/officeDocument/2006/relationships/customXml" Target="../ink/ink85.xml"/><Relationship Id="rId16" Type="http://schemas.openxmlformats.org/officeDocument/2006/relationships/image" Target="../media/image50.png"/><Relationship Id="rId11" Type="http://schemas.openxmlformats.org/officeDocument/2006/relationships/customXml" Target="../ink/ink46.xml"/><Relationship Id="rId32" Type="http://schemas.openxmlformats.org/officeDocument/2006/relationships/image" Target="../media/image58.png"/><Relationship Id="rId37" Type="http://schemas.openxmlformats.org/officeDocument/2006/relationships/customXml" Target="../ink/ink59.xml"/><Relationship Id="rId53" Type="http://schemas.openxmlformats.org/officeDocument/2006/relationships/customXml" Target="../ink/ink67.xml"/><Relationship Id="rId58" Type="http://schemas.openxmlformats.org/officeDocument/2006/relationships/image" Target="../media/image71.png"/><Relationship Id="rId74" Type="http://schemas.openxmlformats.org/officeDocument/2006/relationships/image" Target="../media/image79.png"/><Relationship Id="rId79" Type="http://schemas.openxmlformats.org/officeDocument/2006/relationships/customXml" Target="../ink/ink80.xml"/><Relationship Id="rId5" Type="http://schemas.openxmlformats.org/officeDocument/2006/relationships/customXml" Target="../ink/ink43.xml"/><Relationship Id="rId90" Type="http://schemas.openxmlformats.org/officeDocument/2006/relationships/image" Target="../media/image87.png"/><Relationship Id="rId95" Type="http://schemas.openxmlformats.org/officeDocument/2006/relationships/customXml" Target="../ink/ink88.xml"/><Relationship Id="rId22" Type="http://schemas.openxmlformats.org/officeDocument/2006/relationships/image" Target="../media/image53.png"/><Relationship Id="rId27" Type="http://schemas.openxmlformats.org/officeDocument/2006/relationships/customXml" Target="../ink/ink54.xml"/><Relationship Id="rId43" Type="http://schemas.openxmlformats.org/officeDocument/2006/relationships/customXml" Target="../ink/ink62.xml"/><Relationship Id="rId48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customXml" Target="../ink/ink75.xml"/><Relationship Id="rId80" Type="http://schemas.openxmlformats.org/officeDocument/2006/relationships/image" Target="../media/image82.png"/><Relationship Id="rId85" Type="http://schemas.openxmlformats.org/officeDocument/2006/relationships/customXml" Target="../ink/ink83.xml"/><Relationship Id="rId3" Type="http://schemas.openxmlformats.org/officeDocument/2006/relationships/customXml" Target="../ink/ink42.xml"/><Relationship Id="rId12" Type="http://schemas.openxmlformats.org/officeDocument/2006/relationships/image" Target="../media/image48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38" Type="http://schemas.openxmlformats.org/officeDocument/2006/relationships/image" Target="../media/image61.png"/><Relationship Id="rId46" Type="http://schemas.openxmlformats.org/officeDocument/2006/relationships/image" Target="../media/image65.png"/><Relationship Id="rId59" Type="http://schemas.openxmlformats.org/officeDocument/2006/relationships/customXml" Target="../ink/ink70.xml"/><Relationship Id="rId67" Type="http://schemas.openxmlformats.org/officeDocument/2006/relationships/customXml" Target="../ink/ink74.xml"/><Relationship Id="rId20" Type="http://schemas.openxmlformats.org/officeDocument/2006/relationships/image" Target="../media/image52.png"/><Relationship Id="rId41" Type="http://schemas.openxmlformats.org/officeDocument/2006/relationships/customXml" Target="../ink/ink61.xml"/><Relationship Id="rId54" Type="http://schemas.openxmlformats.org/officeDocument/2006/relationships/image" Target="../media/image69.png"/><Relationship Id="rId62" Type="http://schemas.openxmlformats.org/officeDocument/2006/relationships/image" Target="../media/image73.png"/><Relationship Id="rId70" Type="http://schemas.openxmlformats.org/officeDocument/2006/relationships/image" Target="../media/image77.png"/><Relationship Id="rId75" Type="http://schemas.openxmlformats.org/officeDocument/2006/relationships/customXml" Target="../ink/ink78.xml"/><Relationship Id="rId83" Type="http://schemas.openxmlformats.org/officeDocument/2006/relationships/customXml" Target="../ink/ink82.xml"/><Relationship Id="rId88" Type="http://schemas.openxmlformats.org/officeDocument/2006/relationships/image" Target="../media/image86.png"/><Relationship Id="rId91" Type="http://schemas.openxmlformats.org/officeDocument/2006/relationships/customXml" Target="../ink/ink86.xml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49" Type="http://schemas.openxmlformats.org/officeDocument/2006/relationships/customXml" Target="../ink/ink65.xml"/><Relationship Id="rId57" Type="http://schemas.openxmlformats.org/officeDocument/2006/relationships/customXml" Target="../ink/ink69.xml"/><Relationship Id="rId10" Type="http://schemas.openxmlformats.org/officeDocument/2006/relationships/image" Target="../media/image47.png"/><Relationship Id="rId31" Type="http://schemas.openxmlformats.org/officeDocument/2006/relationships/customXml" Target="../ink/ink56.xml"/><Relationship Id="rId44" Type="http://schemas.openxmlformats.org/officeDocument/2006/relationships/image" Target="../media/image64.png"/><Relationship Id="rId52" Type="http://schemas.openxmlformats.org/officeDocument/2006/relationships/image" Target="../media/image68.png"/><Relationship Id="rId60" Type="http://schemas.openxmlformats.org/officeDocument/2006/relationships/image" Target="../media/image72.png"/><Relationship Id="rId65" Type="http://schemas.openxmlformats.org/officeDocument/2006/relationships/customXml" Target="../ink/ink73.xml"/><Relationship Id="rId73" Type="http://schemas.openxmlformats.org/officeDocument/2006/relationships/customXml" Target="../ink/ink77.xml"/><Relationship Id="rId78" Type="http://schemas.openxmlformats.org/officeDocument/2006/relationships/image" Target="../media/image81.png"/><Relationship Id="rId81" Type="http://schemas.openxmlformats.org/officeDocument/2006/relationships/customXml" Target="../ink/ink81.xml"/><Relationship Id="rId86" Type="http://schemas.openxmlformats.org/officeDocument/2006/relationships/image" Target="../media/image85.png"/><Relationship Id="rId94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customXml" Target="../ink/ink45.xml"/><Relationship Id="rId13" Type="http://schemas.openxmlformats.org/officeDocument/2006/relationships/customXml" Target="../ink/ink47.xml"/><Relationship Id="rId18" Type="http://schemas.openxmlformats.org/officeDocument/2006/relationships/image" Target="../media/image51.png"/><Relationship Id="rId39" Type="http://schemas.openxmlformats.org/officeDocument/2006/relationships/customXml" Target="../ink/ink60.xml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68.xml"/><Relationship Id="rId76" Type="http://schemas.openxmlformats.org/officeDocument/2006/relationships/image" Target="../media/image80.png"/><Relationship Id="rId97" Type="http://schemas.openxmlformats.org/officeDocument/2006/relationships/customXml" Target="../ink/ink89.xml"/><Relationship Id="rId7" Type="http://schemas.openxmlformats.org/officeDocument/2006/relationships/customXml" Target="../ink/ink44.xml"/><Relationship Id="rId71" Type="http://schemas.openxmlformats.org/officeDocument/2006/relationships/customXml" Target="../ink/ink76.xml"/><Relationship Id="rId92" Type="http://schemas.openxmlformats.org/officeDocument/2006/relationships/image" Target="../media/image88.png"/><Relationship Id="rId2" Type="http://schemas.openxmlformats.org/officeDocument/2006/relationships/image" Target="../media/image43.png"/><Relationship Id="rId29" Type="http://schemas.openxmlformats.org/officeDocument/2006/relationships/customXml" Target="../ink/ink55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63.xml"/><Relationship Id="rId66" Type="http://schemas.openxmlformats.org/officeDocument/2006/relationships/image" Target="../media/image75.png"/><Relationship Id="rId87" Type="http://schemas.openxmlformats.org/officeDocument/2006/relationships/customXml" Target="../ink/ink84.xml"/><Relationship Id="rId61" Type="http://schemas.openxmlformats.org/officeDocument/2006/relationships/customXml" Target="../ink/ink71.xml"/><Relationship Id="rId82" Type="http://schemas.openxmlformats.org/officeDocument/2006/relationships/image" Target="../media/image83.png"/><Relationship Id="rId19" Type="http://schemas.openxmlformats.org/officeDocument/2006/relationships/customXml" Target="../ink/ink50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58.xml"/><Relationship Id="rId56" Type="http://schemas.openxmlformats.org/officeDocument/2006/relationships/image" Target="../media/image70.png"/><Relationship Id="rId77" Type="http://schemas.openxmlformats.org/officeDocument/2006/relationships/customXml" Target="../ink/ink79.xml"/><Relationship Id="rId8" Type="http://schemas.openxmlformats.org/officeDocument/2006/relationships/image" Target="../media/image46.png"/><Relationship Id="rId51" Type="http://schemas.openxmlformats.org/officeDocument/2006/relationships/customXml" Target="../ink/ink66.xml"/><Relationship Id="rId72" Type="http://schemas.openxmlformats.org/officeDocument/2006/relationships/image" Target="../media/image78.png"/><Relationship Id="rId93" Type="http://schemas.openxmlformats.org/officeDocument/2006/relationships/customXml" Target="../ink/ink87.xml"/><Relationship Id="rId98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97.png"/><Relationship Id="rId18" Type="http://schemas.openxmlformats.org/officeDocument/2006/relationships/customXml" Target="../ink/ink98.xml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7" Type="http://schemas.openxmlformats.org/officeDocument/2006/relationships/image" Target="../media/image94.png"/><Relationship Id="rId12" Type="http://schemas.openxmlformats.org/officeDocument/2006/relationships/customXml" Target="../ink/ink95.xml"/><Relationship Id="rId17" Type="http://schemas.openxmlformats.org/officeDocument/2006/relationships/image" Target="../media/image99.png"/><Relationship Id="rId25" Type="http://schemas.openxmlformats.org/officeDocument/2006/relationships/image" Target="../media/image103.png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11" Type="http://schemas.openxmlformats.org/officeDocument/2006/relationships/image" Target="../media/image96.png"/><Relationship Id="rId24" Type="http://schemas.openxmlformats.org/officeDocument/2006/relationships/customXml" Target="../ink/ink101.xml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10" Type="http://schemas.openxmlformats.org/officeDocument/2006/relationships/customXml" Target="../ink/ink94.xml"/><Relationship Id="rId19" Type="http://schemas.openxmlformats.org/officeDocument/2006/relationships/image" Target="../media/image100.png"/><Relationship Id="rId4" Type="http://schemas.openxmlformats.org/officeDocument/2006/relationships/customXml" Target="../ink/ink91.xml"/><Relationship Id="rId9" Type="http://schemas.openxmlformats.org/officeDocument/2006/relationships/image" Target="../media/image95.png"/><Relationship Id="rId14" Type="http://schemas.openxmlformats.org/officeDocument/2006/relationships/customXml" Target="../ink/ink96.xml"/><Relationship Id="rId22" Type="http://schemas.openxmlformats.org/officeDocument/2006/relationships/customXml" Target="../ink/ink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3DBD2-360D-484A-9C50-A2E64066E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Week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73256-497C-4504-9DDB-360C1A2E3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Algorithm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4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FD06F-2326-42CF-9E93-E37FB5AB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AC2DA-FA59-4772-86CE-9486FED4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Message Queue</a:t>
            </a:r>
          </a:p>
          <a:p>
            <a:r>
              <a:rPr lang="en-US" altLang="ko-KR" dirty="0"/>
              <a:t>Printer Queue</a:t>
            </a:r>
          </a:p>
          <a:p>
            <a:r>
              <a:rPr lang="en-US" altLang="ko-KR" dirty="0"/>
              <a:t>Graph Search ( BFS )</a:t>
            </a:r>
          </a:p>
          <a:p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E684FD8-40E6-4DEA-927C-41C76D273AA7}"/>
                  </a:ext>
                </a:extLst>
              </p14:cNvPr>
              <p14:cNvContentPartPr/>
              <p14:nvPr/>
            </p14:nvContentPartPr>
            <p14:xfrm>
              <a:off x="4368600" y="1739880"/>
              <a:ext cx="5823360" cy="3823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E684FD8-40E6-4DEA-927C-41C76D273A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9240" y="1730520"/>
                <a:ext cx="584208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50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2" b="57741"/>
          <a:stretch/>
        </p:blipFill>
        <p:spPr>
          <a:xfrm>
            <a:off x="480331" y="1764875"/>
            <a:ext cx="8364190" cy="479495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D7C6623-EC44-4680-91F6-58E84D3DF988}"/>
                  </a:ext>
                </a:extLst>
              </p14:cNvPr>
              <p14:cNvContentPartPr/>
              <p14:nvPr/>
            </p14:nvContentPartPr>
            <p14:xfrm>
              <a:off x="4140000" y="3403440"/>
              <a:ext cx="3080160" cy="933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D7C6623-EC44-4680-91F6-58E84D3DF9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0640" y="3394080"/>
                <a:ext cx="3098880" cy="9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3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580" r="-2577"/>
          <a:stretch/>
        </p:blipFill>
        <p:spPr>
          <a:xfrm>
            <a:off x="238653" y="1690961"/>
            <a:ext cx="6835916" cy="516703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EC451B8-3E04-4088-9651-D5486BDD0A0D}"/>
                  </a:ext>
                </a:extLst>
              </p14:cNvPr>
              <p14:cNvContentPartPr/>
              <p14:nvPr/>
            </p14:nvContentPartPr>
            <p14:xfrm>
              <a:off x="291960" y="1720800"/>
              <a:ext cx="9138240" cy="48582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EC451B8-3E04-4088-9651-D5486BDD0A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600" y="1711440"/>
                <a:ext cx="915696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96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0" b="59434"/>
          <a:stretch/>
        </p:blipFill>
        <p:spPr>
          <a:xfrm>
            <a:off x="609600" y="1979916"/>
            <a:ext cx="7866473" cy="433858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19DA75A-6EBB-485C-927A-1D8381AB41B1}"/>
                  </a:ext>
                </a:extLst>
              </p14:cNvPr>
              <p14:cNvContentPartPr/>
              <p14:nvPr/>
            </p14:nvContentPartPr>
            <p14:xfrm>
              <a:off x="1917720" y="2070000"/>
              <a:ext cx="9607680" cy="3677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19DA75A-6EBB-485C-927A-1D8381AB41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360" y="2060640"/>
                <a:ext cx="9626400" cy="36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29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9" r="-965" b="2010"/>
          <a:stretch/>
        </p:blipFill>
        <p:spPr>
          <a:xfrm>
            <a:off x="0" y="1499616"/>
            <a:ext cx="8043512" cy="596354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8E86A09-14FE-421B-B401-E7BE49E14458}"/>
                  </a:ext>
                </a:extLst>
              </p14:cNvPr>
              <p14:cNvContentPartPr/>
              <p14:nvPr/>
            </p14:nvContentPartPr>
            <p14:xfrm>
              <a:off x="-514440" y="1327320"/>
              <a:ext cx="11195280" cy="4546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8E86A09-14FE-421B-B401-E7BE49E144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3800" y="1317960"/>
                <a:ext cx="1121400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74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6226-D89D-4426-A058-0FA539E1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/ BFS (</a:t>
            </a:r>
            <a:r>
              <a:rPr lang="ko-KR" altLang="en-US" dirty="0"/>
              <a:t>아주 간략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628CA-A6F4-4A7A-9660-B37490CF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6" y="1839321"/>
            <a:ext cx="6076249" cy="3339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AF6CF9-6C89-43D4-AF37-610279B8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51" y="1839321"/>
            <a:ext cx="6076249" cy="33390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7FB310E-09DB-45C2-B81C-A783CA514C30}"/>
                  </a:ext>
                </a:extLst>
              </p14:cNvPr>
              <p14:cNvContentPartPr/>
              <p14:nvPr/>
            </p14:nvContentPartPr>
            <p14:xfrm>
              <a:off x="2450880" y="3670200"/>
              <a:ext cx="578520" cy="400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7FB310E-09DB-45C2-B81C-A783CA514C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5040" y="3606840"/>
                <a:ext cx="6098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00CC4EF-F95A-4604-8C37-6328399FF540}"/>
                  </a:ext>
                </a:extLst>
              </p14:cNvPr>
              <p14:cNvContentPartPr/>
              <p14:nvPr/>
            </p14:nvContentPartPr>
            <p14:xfrm>
              <a:off x="6534000" y="3657600"/>
              <a:ext cx="2292840" cy="483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00CC4EF-F95A-4604-8C37-6328399FF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8160" y="3594240"/>
                <a:ext cx="232416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D625996-65D8-4534-A9AC-81F9251805C4}"/>
                  </a:ext>
                </a:extLst>
              </p14:cNvPr>
              <p14:cNvContentPartPr/>
              <p14:nvPr/>
            </p14:nvContentPartPr>
            <p14:xfrm>
              <a:off x="869760" y="444600"/>
              <a:ext cx="9766800" cy="63504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D625996-65D8-4534-A9AC-81F9251805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0400" y="435240"/>
                <a:ext cx="9785520" cy="63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8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4FE3-E86D-4C37-8ACA-002D9972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진법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D84E6-B3F9-45EB-9EFB-0A22371B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5" y="1962909"/>
            <a:ext cx="2543530" cy="428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B9E06-2E52-4B7E-A696-BE67B4AC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31" y="1800961"/>
            <a:ext cx="2534004" cy="444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A2BB6-5E8D-4CD8-83D4-5926A4BE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37" y="2426741"/>
            <a:ext cx="5018319" cy="3252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8EE44C5-ED21-4AA8-8FB6-DF52EE24A02F}"/>
                  </a:ext>
                </a:extLst>
              </p14:cNvPr>
              <p14:cNvContentPartPr/>
              <p14:nvPr/>
            </p14:nvContentPartPr>
            <p14:xfrm>
              <a:off x="2628720" y="730080"/>
              <a:ext cx="8871480" cy="5620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8EE44C5-ED21-4AA8-8FB6-DF52EE24A0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9360" y="720720"/>
                <a:ext cx="889020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54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5C1DF-1BDC-4F2E-80E5-A63586AE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 = 2 x 2 x 2 x 2</a:t>
            </a:r>
          </a:p>
          <a:p>
            <a:r>
              <a:rPr lang="en-US" altLang="ko-KR" dirty="0"/>
              <a:t>18 = 2 x 3 x 3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8405D6-FC30-4FAA-809C-631B17994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82" r="3425" b="14520"/>
          <a:stretch/>
        </p:blipFill>
        <p:spPr>
          <a:xfrm>
            <a:off x="609600" y="3094530"/>
            <a:ext cx="6771533" cy="3186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C383F92-D79F-4237-B7E0-695B38DB3775}"/>
                  </a:ext>
                </a:extLst>
              </p14:cNvPr>
              <p14:cNvContentPartPr/>
              <p14:nvPr/>
            </p14:nvContentPartPr>
            <p14:xfrm>
              <a:off x="-590760" y="558720"/>
              <a:ext cx="10827360" cy="5283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C383F92-D79F-4237-B7E0-695B38DB37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00120" y="549360"/>
                <a:ext cx="1084608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97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80DAD-22D7-4C27-9C46-D4C9BC4D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5" y="2502460"/>
            <a:ext cx="5827537" cy="401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Wingdings 3" pitchFamily="18" charset="2"/>
                  <a:buChar char="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 3" pitchFamily="18" charset="2"/>
                  <a:buChar char="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SzPct val="90000"/>
                  <a:buFont typeface="Wingdings 3" pitchFamily="18" charset="2"/>
                  <a:buChar char="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837AE05-35E1-4CFA-9862-38027C35CCC7}"/>
                  </a:ext>
                </a:extLst>
              </p14:cNvPr>
              <p14:cNvContentPartPr/>
              <p14:nvPr/>
            </p14:nvContentPartPr>
            <p14:xfrm>
              <a:off x="1993680" y="2406600"/>
              <a:ext cx="7798320" cy="1651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837AE05-35E1-4CFA-9862-38027C35CC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4320" y="2397240"/>
                <a:ext cx="7817040" cy="16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6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791EC-2B48-43AD-828E-661A403B9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6454"/>
            <a:ext cx="10972800" cy="4525963"/>
          </a:xfrm>
        </p:spPr>
        <p:txBody>
          <a:bodyPr/>
          <a:lstStyle/>
          <a:p>
            <a:r>
              <a:rPr lang="en-US" altLang="ko-KR" dirty="0"/>
              <a:t> 1</a:t>
            </a:r>
            <a:r>
              <a:rPr lang="ko-KR" altLang="en-US" dirty="0"/>
              <a:t>과 자기자신을 제외한 다른 수로 나누어지지 않는 수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B16AB-17BF-46A3-B4F3-5E3D0685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8420"/>
            <a:ext cx="5908448" cy="21838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967B36-98E3-4933-B256-B5EA7FBD656E}"/>
                  </a:ext>
                </a:extLst>
              </p14:cNvPr>
              <p14:cNvContentPartPr/>
              <p14:nvPr/>
            </p14:nvContentPartPr>
            <p14:xfrm>
              <a:off x="3892320" y="2660760"/>
              <a:ext cx="3200760" cy="812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967B36-98E3-4933-B256-B5EA7FBD65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2960" y="2651400"/>
                <a:ext cx="3219480" cy="8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1E6CE-CBBF-47AA-9B99-D00AB99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D08E8-F8C9-47C6-A210-270443F6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stack</a:t>
            </a:r>
          </a:p>
          <a:p>
            <a:r>
              <a:rPr lang="en-US" altLang="ko-KR" dirty="0"/>
              <a:t>Checking parenthesis</a:t>
            </a:r>
          </a:p>
          <a:p>
            <a:r>
              <a:rPr lang="en-US" altLang="ko-KR" dirty="0"/>
              <a:t>Postfix expression</a:t>
            </a:r>
          </a:p>
          <a:p>
            <a:r>
              <a:rPr lang="en-US" altLang="ko-KR" dirty="0"/>
              <a:t>Maze</a:t>
            </a:r>
            <a:r>
              <a:rPr lang="ko-KR" altLang="en-US" dirty="0"/>
              <a:t> </a:t>
            </a:r>
            <a:r>
              <a:rPr lang="en-US" altLang="ko-KR" dirty="0"/>
              <a:t>problem</a:t>
            </a:r>
          </a:p>
          <a:p>
            <a:r>
              <a:rPr lang="en-US" altLang="ko-KR" dirty="0"/>
              <a:t>Undo</a:t>
            </a:r>
          </a:p>
          <a:p>
            <a:r>
              <a:rPr lang="en-US" altLang="ko-KR" dirty="0"/>
              <a:t>Graph search ( DFS 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2005566-96C0-4EE8-A503-F248649CB015}"/>
                  </a:ext>
                </a:extLst>
              </p14:cNvPr>
              <p14:cNvContentPartPr/>
              <p14:nvPr/>
            </p14:nvContentPartPr>
            <p14:xfrm>
              <a:off x="1111320" y="1612800"/>
              <a:ext cx="8363160" cy="4509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2005566-96C0-4EE8-A503-F248649CB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1603440"/>
                <a:ext cx="838188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06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  <a:blipFill>
                <a:blip r:embed="rId2"/>
                <a:stretch>
                  <a:fillRect t="-1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00FB67F6-9136-40C7-83AB-1739D943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2" y="2978959"/>
            <a:ext cx="5331338" cy="2786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840EE-C789-485A-98B8-D36A1707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54" y="2978959"/>
            <a:ext cx="5068411" cy="27865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FEB21B5-C61A-4943-96ED-C2DBB9CD176D}"/>
                  </a:ext>
                </a:extLst>
              </p14:cNvPr>
              <p14:cNvContentPartPr/>
              <p14:nvPr/>
            </p14:nvContentPartPr>
            <p14:xfrm>
              <a:off x="4502160" y="3060720"/>
              <a:ext cx="6775560" cy="2121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FEB21B5-C61A-4943-96ED-C2DBB9CD17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2800" y="3051360"/>
                <a:ext cx="6794280" cy="21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27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9A5593-3D41-4F52-ACCE-ED736777335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18" y="1868865"/>
            <a:ext cx="5366096" cy="44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71F9AE8-4E96-4FD9-AEC6-EF2248DE4543}"/>
                  </a:ext>
                </a:extLst>
              </p14:cNvPr>
              <p14:cNvContentPartPr/>
              <p14:nvPr/>
            </p14:nvContentPartPr>
            <p14:xfrm>
              <a:off x="2190600" y="1758960"/>
              <a:ext cx="8852400" cy="44834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71F9AE8-4E96-4FD9-AEC6-EF2248DE45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1240" y="1749600"/>
                <a:ext cx="8871120" cy="45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25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2204-110B-479A-A875-A4FADFFC17D7}"/>
              </a:ext>
            </a:extLst>
          </p:cNvPr>
          <p:cNvSpPr txBox="1"/>
          <p:nvPr/>
        </p:nvSpPr>
        <p:spPr>
          <a:xfrm>
            <a:off x="7711440" y="2870116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을 지울 때 </a:t>
            </a:r>
            <a:r>
              <a:rPr lang="en-US" altLang="ko-KR" dirty="0"/>
              <a:t>n*n</a:t>
            </a:r>
            <a:r>
              <a:rPr lang="ko-KR" altLang="en-US" dirty="0"/>
              <a:t>부터 지우고 있다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3F4D0-B87F-405C-9522-2C53BE91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2" y="1646202"/>
            <a:ext cx="6106377" cy="504895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8D1334-0AE4-48C0-8B85-48016D21D318}"/>
              </a:ext>
            </a:extLst>
          </p:cNvPr>
          <p:cNvSpPr/>
          <p:nvPr/>
        </p:nvSpPr>
        <p:spPr>
          <a:xfrm>
            <a:off x="3827929" y="1792941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845FE0-35A5-4D16-9C39-8EBD1ADC0F1F}"/>
              </a:ext>
            </a:extLst>
          </p:cNvPr>
          <p:cNvSpPr/>
          <p:nvPr/>
        </p:nvSpPr>
        <p:spPr>
          <a:xfrm>
            <a:off x="4652681" y="3361765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D4E73A-2129-4DC9-AC66-B0EE9B2E9D81}"/>
              </a:ext>
            </a:extLst>
          </p:cNvPr>
          <p:cNvCxnSpPr>
            <a:cxnSpLocks/>
          </p:cNvCxnSpPr>
          <p:nvPr/>
        </p:nvCxnSpPr>
        <p:spPr>
          <a:xfrm>
            <a:off x="4219333" y="2224579"/>
            <a:ext cx="667870" cy="1237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0375F09-F440-465F-994D-876267395AEB}"/>
                  </a:ext>
                </a:extLst>
              </p14:cNvPr>
              <p14:cNvContentPartPr/>
              <p14:nvPr/>
            </p14:nvContentPartPr>
            <p14:xfrm>
              <a:off x="1809720" y="1778040"/>
              <a:ext cx="7728120" cy="3511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0375F09-F440-465F-994D-876267395A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0360" y="1768680"/>
                <a:ext cx="7746840" cy="35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31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( a + b ) </a:t>
            </a:r>
          </a:p>
          <a:p>
            <a:endParaRPr lang="en-US" altLang="ko-KR" dirty="0"/>
          </a:p>
          <a:p>
            <a:r>
              <a:rPr lang="en-US" altLang="ko-KR" dirty="0"/>
              <a:t>( a + ( c + d ) )</a:t>
            </a:r>
          </a:p>
          <a:p>
            <a:endParaRPr lang="en-US" altLang="ko-KR" dirty="0"/>
          </a:p>
          <a:p>
            <a:r>
              <a:rPr lang="en-US" altLang="ko-KR" dirty="0"/>
              <a:t>( a+ [ c + a ) )</a:t>
            </a:r>
          </a:p>
          <a:p>
            <a:endParaRPr lang="en-US" altLang="ko-KR" dirty="0"/>
          </a:p>
          <a:p>
            <a:r>
              <a:rPr lang="en-US" altLang="ko-KR" dirty="0"/>
              <a:t>( a + b ) + ( c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1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7023CE-1A17-4C9C-BEFF-C7531D4515A1}"/>
              </a:ext>
            </a:extLst>
          </p:cNvPr>
          <p:cNvSpPr/>
          <p:nvPr/>
        </p:nvSpPr>
        <p:spPr>
          <a:xfrm>
            <a:off x="971618" y="2481073"/>
            <a:ext cx="5457524" cy="39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B41B4-632B-43B7-A080-4A217EA0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D6186C-9261-4525-B9A4-10335BA06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29" t="18023" r="2220" b="16687"/>
          <a:stretch/>
        </p:blipFill>
        <p:spPr>
          <a:xfrm>
            <a:off x="105878" y="1841600"/>
            <a:ext cx="6491934" cy="4225490"/>
          </a:xfr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BC392C5-B241-4DBF-A157-0E959E243A65}"/>
              </a:ext>
            </a:extLst>
          </p:cNvPr>
          <p:cNvGrpSpPr/>
          <p:nvPr/>
        </p:nvGrpSpPr>
        <p:grpSpPr>
          <a:xfrm>
            <a:off x="4073210" y="4437860"/>
            <a:ext cx="2335680" cy="592560"/>
            <a:chOff x="4073210" y="4437860"/>
            <a:chExt cx="23356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14:cNvPr>
                <p14:cNvContentPartPr/>
                <p14:nvPr/>
              </p14:nvContentPartPr>
              <p14:xfrm>
                <a:off x="4073210" y="4437860"/>
                <a:ext cx="247320" cy="267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4210" y="4429220"/>
                  <a:ext cx="264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14:cNvPr>
                <p14:cNvContentPartPr/>
                <p14:nvPr/>
              </p14:nvContentPartPr>
              <p14:xfrm>
                <a:off x="4120730" y="4703180"/>
                <a:ext cx="171360" cy="150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2090" y="4694540"/>
                  <a:ext cx="18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14:cNvPr>
                <p14:cNvContentPartPr/>
                <p14:nvPr/>
              </p14:nvContentPartPr>
              <p14:xfrm>
                <a:off x="4231610" y="4807940"/>
                <a:ext cx="61920" cy="83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2970" y="4798940"/>
                  <a:ext cx="7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14:cNvPr>
                <p14:cNvContentPartPr/>
                <p14:nvPr/>
              </p14:nvContentPartPr>
              <p14:xfrm>
                <a:off x="4376690" y="4793900"/>
                <a:ext cx="75240" cy="58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7690" y="4784900"/>
                  <a:ext cx="9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14:cNvPr>
                <p14:cNvContentPartPr/>
                <p14:nvPr/>
              </p14:nvContentPartPr>
              <p14:xfrm>
                <a:off x="4362290" y="4920980"/>
                <a:ext cx="99000" cy="9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53290" y="4912340"/>
                  <a:ext cx="11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14:cNvPr>
                <p14:cNvContentPartPr/>
                <p14:nvPr/>
              </p14:nvContentPartPr>
              <p14:xfrm>
                <a:off x="4412330" y="4920980"/>
                <a:ext cx="26640" cy="57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3330" y="4912340"/>
                  <a:ext cx="44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14:cNvPr>
                <p14:cNvContentPartPr/>
                <p14:nvPr/>
              </p14:nvContentPartPr>
              <p14:xfrm>
                <a:off x="4488290" y="4828820"/>
                <a:ext cx="38520" cy="49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79650" y="4820180"/>
                  <a:ext cx="56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14:cNvPr>
                <p14:cNvContentPartPr/>
                <p14:nvPr/>
              </p14:nvContentPartPr>
              <p14:xfrm>
                <a:off x="4521050" y="4833500"/>
                <a:ext cx="51480" cy="68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2050" y="4824500"/>
                  <a:ext cx="69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14:cNvPr>
                <p14:cNvContentPartPr/>
                <p14:nvPr/>
              </p14:nvContentPartPr>
              <p14:xfrm>
                <a:off x="4518170" y="4905140"/>
                <a:ext cx="68040" cy="54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09170" y="4896500"/>
                  <a:ext cx="85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14:cNvPr>
                <p14:cNvContentPartPr/>
                <p14:nvPr/>
              </p14:nvContentPartPr>
              <p14:xfrm>
                <a:off x="4642730" y="4819460"/>
                <a:ext cx="56160" cy="28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3730" y="4810460"/>
                  <a:ext cx="73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14:cNvPr>
                <p14:cNvContentPartPr/>
                <p14:nvPr/>
              </p14:nvContentPartPr>
              <p14:xfrm>
                <a:off x="4626170" y="4886060"/>
                <a:ext cx="94680" cy="48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17170" y="4877060"/>
                  <a:ext cx="11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14:cNvPr>
                <p14:cNvContentPartPr/>
                <p14:nvPr/>
              </p14:nvContentPartPr>
              <p14:xfrm>
                <a:off x="4636970" y="4933580"/>
                <a:ext cx="64080" cy="39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7970" y="4924940"/>
                  <a:ext cx="8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14:cNvPr>
                <p14:cNvContentPartPr/>
                <p14:nvPr/>
              </p14:nvContentPartPr>
              <p14:xfrm>
                <a:off x="4779890" y="4831340"/>
                <a:ext cx="41760" cy="24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0890" y="4822340"/>
                  <a:ext cx="59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14:cNvPr>
                <p14:cNvContentPartPr/>
                <p14:nvPr/>
              </p14:nvContentPartPr>
              <p14:xfrm>
                <a:off x="4740290" y="4905140"/>
                <a:ext cx="87840" cy="13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31290" y="4896500"/>
                  <a:ext cx="105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14:cNvPr>
                <p14:cNvContentPartPr/>
                <p14:nvPr/>
              </p14:nvContentPartPr>
              <p14:xfrm>
                <a:off x="4796450" y="4835300"/>
                <a:ext cx="73800" cy="131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7450" y="4826660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14:cNvPr>
                <p14:cNvContentPartPr/>
                <p14:nvPr/>
              </p14:nvContentPartPr>
              <p14:xfrm>
                <a:off x="4955930" y="4803620"/>
                <a:ext cx="140040" cy="9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47290" y="4794980"/>
                  <a:ext cx="157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14:cNvPr>
                <p14:cNvContentPartPr/>
                <p14:nvPr/>
              </p14:nvContentPartPr>
              <p14:xfrm>
                <a:off x="4999130" y="4927460"/>
                <a:ext cx="96840" cy="1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0130" y="4918460"/>
                  <a:ext cx="11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14:cNvPr>
                <p14:cNvContentPartPr/>
                <p14:nvPr/>
              </p14:nvContentPartPr>
              <p14:xfrm>
                <a:off x="5028290" y="4940060"/>
                <a:ext cx="20160" cy="48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19290" y="4931420"/>
                  <a:ext cx="37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14:cNvPr>
                <p14:cNvContentPartPr/>
                <p14:nvPr/>
              </p14:nvContentPartPr>
              <p14:xfrm>
                <a:off x="5029010" y="4949780"/>
                <a:ext cx="72360" cy="5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0010" y="4940780"/>
                  <a:ext cx="90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14:cNvPr>
                <p14:cNvContentPartPr/>
                <p14:nvPr/>
              </p14:nvContentPartPr>
              <p14:xfrm>
                <a:off x="5147450" y="4836380"/>
                <a:ext cx="42120" cy="4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8810" y="4827740"/>
                  <a:ext cx="59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14:cNvPr>
                <p14:cNvContentPartPr/>
                <p14:nvPr/>
              </p14:nvContentPartPr>
              <p14:xfrm>
                <a:off x="5106050" y="4917740"/>
                <a:ext cx="98280" cy="13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7410" y="4909100"/>
                  <a:ext cx="11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14:cNvPr>
                <p14:cNvContentPartPr/>
                <p14:nvPr/>
              </p14:nvContentPartPr>
              <p14:xfrm>
                <a:off x="5140250" y="4952660"/>
                <a:ext cx="83160" cy="42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1610" y="4944020"/>
                  <a:ext cx="100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14:cNvPr>
                <p14:cNvContentPartPr/>
                <p14:nvPr/>
              </p14:nvContentPartPr>
              <p14:xfrm>
                <a:off x="5267330" y="4859780"/>
                <a:ext cx="55440" cy="63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58330" y="4850780"/>
                  <a:ext cx="73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14:cNvPr>
                <p14:cNvContentPartPr/>
                <p14:nvPr/>
              </p14:nvContentPartPr>
              <p14:xfrm>
                <a:off x="5320970" y="4883900"/>
                <a:ext cx="42120" cy="18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2330" y="4874900"/>
                  <a:ext cx="59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14:cNvPr>
                <p14:cNvContentPartPr/>
                <p14:nvPr/>
              </p14:nvContentPartPr>
              <p14:xfrm>
                <a:off x="5339690" y="4870220"/>
                <a:ext cx="70560" cy="117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31050" y="4861580"/>
                  <a:ext cx="88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14:cNvPr>
                <p14:cNvContentPartPr/>
                <p14:nvPr/>
              </p14:nvContentPartPr>
              <p14:xfrm>
                <a:off x="5457770" y="4834940"/>
                <a:ext cx="58680" cy="16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8770" y="4826300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14:cNvPr>
                <p14:cNvContentPartPr/>
                <p14:nvPr/>
              </p14:nvContentPartPr>
              <p14:xfrm>
                <a:off x="5464250" y="4838540"/>
                <a:ext cx="88560" cy="89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5250" y="4829900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14:cNvPr>
                <p14:cNvContentPartPr/>
                <p14:nvPr/>
              </p14:nvContentPartPr>
              <p14:xfrm>
                <a:off x="5473250" y="4965620"/>
                <a:ext cx="76320" cy="64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64610" y="4956620"/>
                  <a:ext cx="93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14:cNvPr>
                <p14:cNvContentPartPr/>
                <p14:nvPr/>
              </p14:nvContentPartPr>
              <p14:xfrm>
                <a:off x="5639930" y="4835660"/>
                <a:ext cx="56160" cy="74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0930" y="4826660"/>
                  <a:ext cx="73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14:cNvPr>
                <p14:cNvContentPartPr/>
                <p14:nvPr/>
              </p14:nvContentPartPr>
              <p14:xfrm>
                <a:off x="5664050" y="4872380"/>
                <a:ext cx="70920" cy="511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5050" y="4863380"/>
                  <a:ext cx="88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14:cNvPr>
                <p14:cNvContentPartPr/>
                <p14:nvPr/>
              </p14:nvContentPartPr>
              <p14:xfrm>
                <a:off x="5740730" y="4857620"/>
                <a:ext cx="6120" cy="89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2090" y="4848620"/>
                  <a:ext cx="2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14:cNvPr>
                <p14:cNvContentPartPr/>
                <p14:nvPr/>
              </p14:nvContentPartPr>
              <p14:xfrm>
                <a:off x="5671250" y="4955900"/>
                <a:ext cx="74880" cy="49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62250" y="4947260"/>
                  <a:ext cx="92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14:cNvPr>
                <p14:cNvContentPartPr/>
                <p14:nvPr/>
              </p14:nvContentPartPr>
              <p14:xfrm>
                <a:off x="5822810" y="4841060"/>
                <a:ext cx="6840" cy="39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3810" y="4832060"/>
                  <a:ext cx="24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14:cNvPr>
                <p14:cNvContentPartPr/>
                <p14:nvPr/>
              </p14:nvContentPartPr>
              <p14:xfrm>
                <a:off x="5813450" y="4841780"/>
                <a:ext cx="100440" cy="102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04450" y="4832780"/>
                  <a:ext cx="11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14:cNvPr>
                <p14:cNvContentPartPr/>
                <p14:nvPr/>
              </p14:nvContentPartPr>
              <p14:xfrm>
                <a:off x="5869610" y="4940060"/>
                <a:ext cx="39240" cy="73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60970" y="4931420"/>
                  <a:ext cx="56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14:cNvPr>
                <p14:cNvContentPartPr/>
                <p14:nvPr/>
              </p14:nvContentPartPr>
              <p14:xfrm>
                <a:off x="5990930" y="4859420"/>
                <a:ext cx="89280" cy="136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82290" y="4850420"/>
                  <a:ext cx="10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14:cNvPr>
                <p14:cNvContentPartPr/>
                <p14:nvPr/>
              </p14:nvContentPartPr>
              <p14:xfrm>
                <a:off x="6125930" y="4879940"/>
                <a:ext cx="69480" cy="86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17290" y="4870940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14:cNvPr>
                <p14:cNvContentPartPr/>
                <p14:nvPr/>
              </p14:nvContentPartPr>
              <p14:xfrm>
                <a:off x="6241850" y="4878860"/>
                <a:ext cx="70200" cy="121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32850" y="4869860"/>
                  <a:ext cx="87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14:cNvPr>
                <p14:cNvContentPartPr/>
                <p14:nvPr/>
              </p14:nvContentPartPr>
              <p14:xfrm>
                <a:off x="6382970" y="4849700"/>
                <a:ext cx="25920" cy="83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74330" y="4841060"/>
                  <a:ext cx="43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14:cNvPr>
                <p14:cNvContentPartPr/>
                <p14:nvPr/>
              </p14:nvContentPartPr>
              <p14:xfrm>
                <a:off x="6343010" y="4978220"/>
                <a:ext cx="25560" cy="38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4370" y="4969580"/>
                  <a:ext cx="4320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81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3D6D7-C851-42F8-8F4A-80790342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3DE343-6CE6-488A-9BCC-08DFF15A7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1" t="174" r="21588" b="206"/>
          <a:stretch/>
        </p:blipFill>
        <p:spPr>
          <a:xfrm rot="5400000">
            <a:off x="1258714" y="711575"/>
            <a:ext cx="4389120" cy="669479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14:cNvPr>
              <p14:cNvContentPartPr/>
              <p14:nvPr/>
            </p14:nvContentPartPr>
            <p14:xfrm>
              <a:off x="-202491" y="3619232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1131" y="36102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F5B166-EFF2-42F0-865F-48426E26DF06}"/>
              </a:ext>
            </a:extLst>
          </p:cNvPr>
          <p:cNvGrpSpPr/>
          <p:nvPr/>
        </p:nvGrpSpPr>
        <p:grpSpPr>
          <a:xfrm>
            <a:off x="3522428" y="5484248"/>
            <a:ext cx="1254960" cy="307080"/>
            <a:chOff x="3522428" y="5484248"/>
            <a:chExt cx="12549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14:cNvPr>
                <p14:cNvContentPartPr/>
                <p14:nvPr/>
              </p14:nvContentPartPr>
              <p14:xfrm>
                <a:off x="3522428" y="5657408"/>
                <a:ext cx="215640" cy="19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3788" y="5648768"/>
                  <a:ext cx="233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14:cNvPr>
                <p14:cNvContentPartPr/>
                <p14:nvPr/>
              </p14:nvContentPartPr>
              <p14:xfrm>
                <a:off x="3556268" y="5706008"/>
                <a:ext cx="182160" cy="42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47628" y="5697008"/>
                  <a:ext cx="199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14:cNvPr>
                <p14:cNvContentPartPr/>
                <p14:nvPr/>
              </p14:nvContentPartPr>
              <p14:xfrm>
                <a:off x="3622508" y="5620328"/>
                <a:ext cx="122760" cy="17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3868" y="5611328"/>
                  <a:ext cx="140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14:cNvPr>
                <p14:cNvContentPartPr/>
                <p14:nvPr/>
              </p14:nvContentPartPr>
              <p14:xfrm>
                <a:off x="3808628" y="5586488"/>
                <a:ext cx="72000" cy="80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99628" y="5577488"/>
                  <a:ext cx="89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14:cNvPr>
                <p14:cNvContentPartPr/>
                <p14:nvPr/>
              </p14:nvContentPartPr>
              <p14:xfrm>
                <a:off x="3852548" y="5610608"/>
                <a:ext cx="75960" cy="56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43908" y="5601968"/>
                  <a:ext cx="93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14:cNvPr>
                <p14:cNvContentPartPr/>
                <p14:nvPr/>
              </p14:nvContentPartPr>
              <p14:xfrm>
                <a:off x="3943268" y="5585768"/>
                <a:ext cx="5040" cy="95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4268" y="5577128"/>
                  <a:ext cx="2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14:cNvPr>
                <p14:cNvContentPartPr/>
                <p14:nvPr/>
              </p14:nvContentPartPr>
              <p14:xfrm>
                <a:off x="3886748" y="5686208"/>
                <a:ext cx="89640" cy="67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7748" y="5677208"/>
                  <a:ext cx="107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14:cNvPr>
                <p14:cNvContentPartPr/>
                <p14:nvPr/>
              </p14:nvContentPartPr>
              <p14:xfrm>
                <a:off x="4009868" y="5538968"/>
                <a:ext cx="91440" cy="133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0868" y="5530328"/>
                  <a:ext cx="109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14:cNvPr>
                <p14:cNvContentPartPr/>
                <p14:nvPr/>
              </p14:nvContentPartPr>
              <p14:xfrm>
                <a:off x="4138028" y="5562368"/>
                <a:ext cx="58320" cy="145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9388" y="5553728"/>
                  <a:ext cx="7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14:cNvPr>
                <p14:cNvContentPartPr/>
                <p14:nvPr/>
              </p14:nvContentPartPr>
              <p14:xfrm>
                <a:off x="4314428" y="5495408"/>
                <a:ext cx="84600" cy="29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5788" y="5486408"/>
                  <a:ext cx="102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14:cNvPr>
                <p14:cNvContentPartPr/>
                <p14:nvPr/>
              </p14:nvContentPartPr>
              <p14:xfrm>
                <a:off x="4320908" y="5495768"/>
                <a:ext cx="89640" cy="77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1908" y="5486768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14:cNvPr>
                <p14:cNvContentPartPr/>
                <p14:nvPr/>
              </p14:nvContentPartPr>
              <p14:xfrm>
                <a:off x="4363748" y="5509808"/>
                <a:ext cx="80640" cy="183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5108" y="5501168"/>
                  <a:ext cx="9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14:cNvPr>
                <p14:cNvContentPartPr/>
                <p14:nvPr/>
              </p14:nvContentPartPr>
              <p14:xfrm>
                <a:off x="4457348" y="5505128"/>
                <a:ext cx="95760" cy="86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8708" y="5496128"/>
                  <a:ext cx="11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14:cNvPr>
                <p14:cNvContentPartPr/>
                <p14:nvPr/>
              </p14:nvContentPartPr>
              <p14:xfrm>
                <a:off x="4549508" y="5528888"/>
                <a:ext cx="36360" cy="33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0868" y="5519888"/>
                  <a:ext cx="54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14:cNvPr>
                <p14:cNvContentPartPr/>
                <p14:nvPr/>
              </p14:nvContentPartPr>
              <p14:xfrm>
                <a:off x="4513868" y="5600528"/>
                <a:ext cx="82080" cy="97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05228" y="5591528"/>
                  <a:ext cx="99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14:cNvPr>
                <p14:cNvContentPartPr/>
                <p14:nvPr/>
              </p14:nvContentPartPr>
              <p14:xfrm>
                <a:off x="4647428" y="5484248"/>
                <a:ext cx="129960" cy="140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8428" y="5475608"/>
                  <a:ext cx="147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EE7D4DE-3474-49DC-B9DF-A89C411D4589}"/>
              </a:ext>
            </a:extLst>
          </p:cNvPr>
          <p:cNvGrpSpPr/>
          <p:nvPr/>
        </p:nvGrpSpPr>
        <p:grpSpPr>
          <a:xfrm>
            <a:off x="4919588" y="5395688"/>
            <a:ext cx="376200" cy="189720"/>
            <a:chOff x="4919588" y="5395688"/>
            <a:chExt cx="3762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14:cNvPr>
                <p14:cNvContentPartPr/>
                <p14:nvPr/>
              </p14:nvContentPartPr>
              <p14:xfrm>
                <a:off x="4928588" y="5428088"/>
                <a:ext cx="19800" cy="157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9948" y="5419448"/>
                  <a:ext cx="37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14:cNvPr>
                <p14:cNvContentPartPr/>
                <p14:nvPr/>
              </p14:nvContentPartPr>
              <p14:xfrm>
                <a:off x="4919588" y="5416568"/>
                <a:ext cx="87480" cy="1663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10588" y="5407568"/>
                  <a:ext cx="105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14:cNvPr>
                <p14:cNvContentPartPr/>
                <p14:nvPr/>
              </p14:nvContentPartPr>
              <p14:xfrm>
                <a:off x="5090948" y="5405408"/>
                <a:ext cx="72360" cy="132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1948" y="5396408"/>
                  <a:ext cx="9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14:cNvPr>
                <p14:cNvContentPartPr/>
                <p14:nvPr/>
              </p14:nvContentPartPr>
              <p14:xfrm>
                <a:off x="5195708" y="5397488"/>
                <a:ext cx="100080" cy="19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6708" y="5388848"/>
                  <a:ext cx="11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14:cNvPr>
                <p14:cNvContentPartPr/>
                <p14:nvPr/>
              </p14:nvContentPartPr>
              <p14:xfrm>
                <a:off x="5231708" y="5395688"/>
                <a:ext cx="21600" cy="162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23068" y="5387048"/>
                  <a:ext cx="392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2F5793-95CB-4AB7-BDAD-806FD8A217B1}"/>
              </a:ext>
            </a:extLst>
          </p:cNvPr>
          <p:cNvGrpSpPr/>
          <p:nvPr/>
        </p:nvGrpSpPr>
        <p:grpSpPr>
          <a:xfrm>
            <a:off x="4569668" y="5788808"/>
            <a:ext cx="390600" cy="240840"/>
            <a:chOff x="4569668" y="5788808"/>
            <a:chExt cx="39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14:cNvPr>
                <p14:cNvContentPartPr/>
                <p14:nvPr/>
              </p14:nvContentPartPr>
              <p14:xfrm>
                <a:off x="4569668" y="5824448"/>
                <a:ext cx="111960" cy="71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60668" y="5815448"/>
                  <a:ext cx="12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14:cNvPr>
                <p14:cNvContentPartPr/>
                <p14:nvPr/>
              </p14:nvContentPartPr>
              <p14:xfrm>
                <a:off x="4613948" y="5881328"/>
                <a:ext cx="91800" cy="70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04948" y="5872688"/>
                  <a:ext cx="109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14:cNvPr>
                <p14:cNvContentPartPr/>
                <p14:nvPr/>
              </p14:nvContentPartPr>
              <p14:xfrm>
                <a:off x="4725908" y="5814008"/>
                <a:ext cx="32040" cy="119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7268" y="5805008"/>
                  <a:ext cx="49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14:cNvPr>
                <p14:cNvContentPartPr/>
                <p14:nvPr/>
              </p14:nvContentPartPr>
              <p14:xfrm>
                <a:off x="4746788" y="5857928"/>
                <a:ext cx="28080" cy="28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8148" y="5849288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14:cNvPr>
                <p14:cNvContentPartPr/>
                <p14:nvPr/>
              </p14:nvContentPartPr>
              <p14:xfrm>
                <a:off x="4693868" y="5957648"/>
                <a:ext cx="100800" cy="72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84868" y="5949008"/>
                  <a:ext cx="11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14:cNvPr>
                <p14:cNvContentPartPr/>
                <p14:nvPr/>
              </p14:nvContentPartPr>
              <p14:xfrm>
                <a:off x="4827788" y="5788808"/>
                <a:ext cx="1440" cy="14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9148" y="5780168"/>
                  <a:ext cx="1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14:cNvPr>
                <p14:cNvContentPartPr/>
                <p14:nvPr/>
              </p14:nvContentPartPr>
              <p14:xfrm>
                <a:off x="4801148" y="5818328"/>
                <a:ext cx="43560" cy="26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92508" y="5809328"/>
                  <a:ext cx="61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14:cNvPr>
                <p14:cNvContentPartPr/>
                <p14:nvPr/>
              </p14:nvContentPartPr>
              <p14:xfrm>
                <a:off x="4816628" y="5842088"/>
                <a:ext cx="81000" cy="69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07988" y="5833448"/>
                  <a:ext cx="98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14:cNvPr>
                <p14:cNvContentPartPr/>
                <p14:nvPr/>
              </p14:nvContentPartPr>
              <p14:xfrm>
                <a:off x="4873868" y="5895728"/>
                <a:ext cx="86400" cy="70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64868" y="5887088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14:cNvPr>
              <p14:cNvContentPartPr/>
              <p14:nvPr/>
            </p14:nvContentPartPr>
            <p14:xfrm>
              <a:off x="4978268" y="5772248"/>
              <a:ext cx="122400" cy="1144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69628" y="5763248"/>
                <a:ext cx="1400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14:cNvPr>
              <p14:cNvContentPartPr/>
              <p14:nvPr/>
            </p14:nvContentPartPr>
            <p14:xfrm>
              <a:off x="5100308" y="5800688"/>
              <a:ext cx="25920" cy="381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91668" y="5792048"/>
                <a:ext cx="43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14:cNvPr>
              <p14:cNvContentPartPr/>
              <p14:nvPr/>
            </p14:nvContentPartPr>
            <p14:xfrm>
              <a:off x="5182388" y="5719328"/>
              <a:ext cx="66240" cy="64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73388" y="5710328"/>
                <a:ext cx="83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14:cNvPr>
              <p14:cNvContentPartPr/>
              <p14:nvPr/>
            </p14:nvContentPartPr>
            <p14:xfrm>
              <a:off x="5212628" y="5771888"/>
              <a:ext cx="83160" cy="957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203988" y="5763248"/>
                <a:ext cx="100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14:cNvPr>
              <p14:cNvContentPartPr/>
              <p14:nvPr/>
            </p14:nvContentPartPr>
            <p14:xfrm>
              <a:off x="5306948" y="5671448"/>
              <a:ext cx="84600" cy="120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97948" y="5662448"/>
                <a:ext cx="102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14:cNvPr>
              <p14:cNvContentPartPr/>
              <p14:nvPr/>
            </p14:nvContentPartPr>
            <p14:xfrm>
              <a:off x="5376788" y="5703128"/>
              <a:ext cx="61920" cy="360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67788" y="5694128"/>
                <a:ext cx="79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14:cNvPr>
              <p14:cNvContentPartPr/>
              <p14:nvPr/>
            </p14:nvContentPartPr>
            <p14:xfrm>
              <a:off x="5413508" y="5680808"/>
              <a:ext cx="44640" cy="1101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04868" y="5671808"/>
                <a:ext cx="62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14:cNvPr>
              <p14:cNvContentPartPr/>
              <p14:nvPr/>
            </p14:nvContentPartPr>
            <p14:xfrm>
              <a:off x="5399108" y="5810048"/>
              <a:ext cx="106200" cy="54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90468" y="5801048"/>
                <a:ext cx="1238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DAB5B2-F43A-460D-A699-39EBDE12A5B8}"/>
              </a:ext>
            </a:extLst>
          </p:cNvPr>
          <p:cNvGrpSpPr/>
          <p:nvPr/>
        </p:nvGrpSpPr>
        <p:grpSpPr>
          <a:xfrm>
            <a:off x="5647508" y="5462288"/>
            <a:ext cx="839160" cy="547200"/>
            <a:chOff x="5647508" y="5462288"/>
            <a:chExt cx="83916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14:cNvPr>
                <p14:cNvContentPartPr/>
                <p14:nvPr/>
              </p14:nvContentPartPr>
              <p14:xfrm>
                <a:off x="5647508" y="5562728"/>
                <a:ext cx="136080" cy="81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38508" y="5554088"/>
                  <a:ext cx="153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14:cNvPr>
                <p14:cNvContentPartPr/>
                <p14:nvPr/>
              </p14:nvContentPartPr>
              <p14:xfrm>
                <a:off x="5656868" y="5540048"/>
                <a:ext cx="428760" cy="2462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48228" y="5531048"/>
                  <a:ext cx="446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14:cNvPr>
                <p14:cNvContentPartPr/>
                <p14:nvPr/>
              </p14:nvContentPartPr>
              <p14:xfrm>
                <a:off x="6095708" y="5540048"/>
                <a:ext cx="10080" cy="745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7068" y="553104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14:cNvPr>
                <p14:cNvContentPartPr/>
                <p14:nvPr/>
              </p14:nvContentPartPr>
              <p14:xfrm>
                <a:off x="6092108" y="5514488"/>
                <a:ext cx="199800" cy="176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83108" y="5505488"/>
                  <a:ext cx="217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14:cNvPr>
                <p14:cNvContentPartPr/>
                <p14:nvPr/>
              </p14:nvContentPartPr>
              <p14:xfrm>
                <a:off x="6205148" y="5618528"/>
                <a:ext cx="104400" cy="280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96508" y="5609528"/>
                  <a:ext cx="122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14:cNvPr>
                <p14:cNvContentPartPr/>
                <p14:nvPr/>
              </p14:nvContentPartPr>
              <p14:xfrm>
                <a:off x="6376868" y="5462288"/>
                <a:ext cx="109800" cy="1670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7868" y="5453288"/>
                  <a:ext cx="127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14:cNvPr>
                <p14:cNvContentPartPr/>
                <p14:nvPr/>
              </p14:nvContentPartPr>
              <p14:xfrm>
                <a:off x="5909588" y="5888888"/>
                <a:ext cx="98640" cy="1206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00948" y="5879888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14:cNvPr>
                <p14:cNvContentPartPr/>
                <p14:nvPr/>
              </p14:nvContentPartPr>
              <p14:xfrm>
                <a:off x="6048188" y="5872328"/>
                <a:ext cx="52920" cy="824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39188" y="5863688"/>
                  <a:ext cx="70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14:cNvPr>
                <p14:cNvContentPartPr/>
                <p14:nvPr/>
              </p14:nvContentPartPr>
              <p14:xfrm>
                <a:off x="6117668" y="5846408"/>
                <a:ext cx="80280" cy="115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8668" y="5837408"/>
                  <a:ext cx="9792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13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C2DAC-A4E1-431D-8B61-9CE33B5B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Maze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F02B55A-C1B2-49F2-A9F4-7ACAB9AC8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773032"/>
              </p:ext>
            </p:extLst>
          </p:nvPr>
        </p:nvGraphicFramePr>
        <p:xfrm>
          <a:off x="388218" y="1771048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14:cNvPr>
              <p14:cNvContentPartPr/>
              <p14:nvPr/>
            </p14:nvContentPartPr>
            <p14:xfrm>
              <a:off x="2135480" y="3557053"/>
              <a:ext cx="668520" cy="587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1480" y="3449053"/>
                <a:ext cx="776160" cy="80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49B230-A901-44D5-9866-4878600ED790}"/>
              </a:ext>
            </a:extLst>
          </p:cNvPr>
          <p:cNvGrpSpPr/>
          <p:nvPr/>
        </p:nvGrpSpPr>
        <p:grpSpPr>
          <a:xfrm>
            <a:off x="836960" y="2277253"/>
            <a:ext cx="2802960" cy="2820960"/>
            <a:chOff x="836960" y="2277253"/>
            <a:chExt cx="2802960" cy="28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14:cNvPr>
                <p14:cNvContentPartPr/>
                <p14:nvPr/>
              </p14:nvContentPartPr>
              <p14:xfrm>
                <a:off x="836960" y="2277253"/>
                <a:ext cx="1448280" cy="1606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320" y="2268613"/>
                  <a:ext cx="146592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14:cNvPr>
                <p14:cNvContentPartPr/>
                <p14:nvPr/>
              </p14:nvContentPartPr>
              <p14:xfrm>
                <a:off x="2202080" y="3748933"/>
                <a:ext cx="128160" cy="183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3440" y="3739933"/>
                  <a:ext cx="14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14:cNvPr>
                <p14:cNvContentPartPr/>
                <p14:nvPr/>
              </p14:nvContentPartPr>
              <p14:xfrm>
                <a:off x="2649560" y="3853333"/>
                <a:ext cx="990360" cy="25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40560" y="3844333"/>
                  <a:ext cx="100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14:cNvPr>
                <p14:cNvContentPartPr/>
                <p14:nvPr/>
              </p14:nvContentPartPr>
              <p14:xfrm>
                <a:off x="3466760" y="3784573"/>
                <a:ext cx="162360" cy="155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7760" y="3775573"/>
                  <a:ext cx="180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14:cNvPr>
                <p14:cNvContentPartPr/>
                <p14:nvPr/>
              </p14:nvContentPartPr>
              <p14:xfrm>
                <a:off x="2377400" y="4003813"/>
                <a:ext cx="112320" cy="1094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8400" y="3994813"/>
                  <a:ext cx="129960" cy="11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14:cNvPr>
                <p14:cNvContentPartPr/>
                <p14:nvPr/>
              </p14:nvContentPartPr>
              <p14:xfrm>
                <a:off x="2291360" y="4911013"/>
                <a:ext cx="194760" cy="164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2360" y="4902373"/>
                  <a:ext cx="21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14:cNvPr>
                <p14:cNvContentPartPr/>
                <p14:nvPr/>
              </p14:nvContentPartPr>
              <p14:xfrm>
                <a:off x="3265520" y="3598093"/>
                <a:ext cx="36720" cy="14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520" y="3589093"/>
                  <a:ext cx="54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14:cNvPr>
                <p14:cNvContentPartPr/>
                <p14:nvPr/>
              </p14:nvContentPartPr>
              <p14:xfrm>
                <a:off x="3165080" y="3597013"/>
                <a:ext cx="163800" cy="186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440" y="3588373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14:cNvPr>
                <p14:cNvContentPartPr/>
                <p14:nvPr/>
              </p14:nvContentPartPr>
              <p14:xfrm>
                <a:off x="2552360" y="4614373"/>
                <a:ext cx="114120" cy="93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3360" y="4605733"/>
                  <a:ext cx="13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14:cNvPr>
                <p14:cNvContentPartPr/>
                <p14:nvPr/>
              </p14:nvContentPartPr>
              <p14:xfrm>
                <a:off x="2463440" y="4554973"/>
                <a:ext cx="237960" cy="237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4440" y="4546333"/>
                  <a:ext cx="25560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FDCA7A2-0D27-4C3B-B4B9-4A2983CA7032}"/>
                  </a:ext>
                </a:extLst>
              </p14:cNvPr>
              <p14:cNvContentPartPr/>
              <p14:nvPr/>
            </p14:nvContentPartPr>
            <p14:xfrm>
              <a:off x="-139680" y="336600"/>
              <a:ext cx="11709720" cy="6388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FDCA7A2-0D27-4C3B-B4B9-4A2983CA70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49040" y="327240"/>
                <a:ext cx="11728440" cy="64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8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1C7FB-F2D9-45A4-85B0-6E14DA98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이동하기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8E9BA-66B5-4C40-AB2A-6820B62D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77E25D-AB90-459F-A15A-BFD3C7FD6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555136"/>
              </p:ext>
            </p:extLst>
          </p:nvPr>
        </p:nvGraphicFramePr>
        <p:xfrm>
          <a:off x="439018" y="1660982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B2E712D-52AC-4A49-9AAD-1A3D5F259B23}"/>
              </a:ext>
            </a:extLst>
          </p:cNvPr>
          <p:cNvSpPr txBox="1"/>
          <p:nvPr/>
        </p:nvSpPr>
        <p:spPr>
          <a:xfrm>
            <a:off x="5850341" y="1930400"/>
            <a:ext cx="19800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사방으로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팔방으로 이동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6B68E1D-05DB-4056-B750-8393FB6518D8}"/>
                  </a:ext>
                </a:extLst>
              </p14:cNvPr>
              <p14:cNvContentPartPr/>
              <p14:nvPr/>
            </p14:nvContentPartPr>
            <p14:xfrm>
              <a:off x="139680" y="1079640"/>
              <a:ext cx="11925720" cy="54867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6B68E1D-05DB-4056-B750-8393FB6518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20" y="1070280"/>
                <a:ext cx="11944440" cy="55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3134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사용자 지정 1">
      <a:majorFont>
        <a:latin typeface="휴먼둥근헤드라인"/>
        <a:ea typeface="휴먼둥근헤드라인"/>
        <a:cs typeface=""/>
      </a:majorFont>
      <a:minorFont>
        <a:latin typeface="한컴 윤고딕 240"/>
        <a:ea typeface="한컴 윤고딕 240"/>
        <a:cs typeface="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316</TotalTime>
  <Words>156</Words>
  <Application>Microsoft Office PowerPoint</Application>
  <PresentationFormat>와이드스크린</PresentationFormat>
  <Paragraphs>60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한컴 윤고딕 240</vt:lpstr>
      <vt:lpstr>휴먼둥근헤드라인</vt:lpstr>
      <vt:lpstr>Arial</vt:lpstr>
      <vt:lpstr>Cambria Math</vt:lpstr>
      <vt:lpstr>Wingdings 3</vt:lpstr>
      <vt:lpstr>New_Simple01</vt:lpstr>
      <vt:lpstr>Week 2</vt:lpstr>
      <vt:lpstr>Stack</vt:lpstr>
      <vt:lpstr>Check parenthesis</vt:lpstr>
      <vt:lpstr>Check parenthesis</vt:lpstr>
      <vt:lpstr>Check parenthesis</vt:lpstr>
      <vt:lpstr>Translating into postfix</vt:lpstr>
      <vt:lpstr>Translating into postfix2</vt:lpstr>
      <vt:lpstr>Maze</vt:lpstr>
      <vt:lpstr>Grid 이동하기</vt:lpstr>
      <vt:lpstr>Queue</vt:lpstr>
      <vt:lpstr>Priority Queue</vt:lpstr>
      <vt:lpstr>Priority Queue</vt:lpstr>
      <vt:lpstr>Heap</vt:lpstr>
      <vt:lpstr>Heap</vt:lpstr>
      <vt:lpstr>DFS / BFS (아주 간략)</vt:lpstr>
      <vt:lpstr>N진법</vt:lpstr>
      <vt:lpstr>Factor</vt:lpstr>
      <vt:lpstr>Factor</vt:lpstr>
      <vt:lpstr>Prime</vt:lpstr>
      <vt:lpstr>Prime</vt:lpstr>
      <vt:lpstr>Sieve of Eratosthenes</vt:lpstr>
      <vt:lpstr>Sieve of Eratosthenes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Yujin</dc:creator>
  <cp:lastModifiedBy>Lee Yujin</cp:lastModifiedBy>
  <cp:revision>45</cp:revision>
  <dcterms:created xsi:type="dcterms:W3CDTF">2021-10-31T05:07:11Z</dcterms:created>
  <dcterms:modified xsi:type="dcterms:W3CDTF">2021-11-01T12:33:37Z</dcterms:modified>
</cp:coreProperties>
</file>